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sldIdLst>
    <p:sldId id="286" r:id="rId2"/>
    <p:sldId id="287" r:id="rId3"/>
  </p:sldIdLst>
  <p:sldSz cx="9906000" cy="6858000" type="A4"/>
  <p:notesSz cx="6858000" cy="9144000"/>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3300"/>
    <a:srgbClr val="002060"/>
    <a:srgbClr val="9DC3E6"/>
    <a:srgbClr val="DEEBF7"/>
    <a:srgbClr val="CCECFF"/>
    <a:srgbClr val="FFCC99"/>
    <a:srgbClr val="FF9966"/>
    <a:srgbClr val="FFCCCC"/>
    <a:srgbClr val="FF6699"/>
    <a:srgbClr val="FF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363" autoAdjust="0"/>
    <p:restoredTop sz="94704" autoAdjust="0"/>
  </p:normalViewPr>
  <p:slideViewPr>
    <p:cSldViewPr>
      <p:cViewPr varScale="1">
        <p:scale>
          <a:sx n="85" d="100"/>
          <a:sy n="85" d="100"/>
        </p:scale>
        <p:origin x="442" y="48"/>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gridSpacing cx="45005" cy="45005"/>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5"/>
            <a:ext cx="8420100" cy="1470025"/>
          </a:xfrm>
        </p:spPr>
        <p:txBody>
          <a:bodyPr/>
          <a:lstStyle/>
          <a:p>
            <a:r>
              <a:rPr lang="ja-JP" altLang="en-US"/>
              <a:t>マスター タイトルの書式設定</a:t>
            </a:r>
          </a:p>
        </p:txBody>
      </p:sp>
      <p:sp>
        <p:nvSpPr>
          <p:cNvPr id="3" name="サブタイトル 2"/>
          <p:cNvSpPr>
            <a:spLocks noGrp="1"/>
          </p:cNvSpPr>
          <p:nvPr>
            <p:ph type="subTitle" idx="1"/>
          </p:nvPr>
        </p:nvSpPr>
        <p:spPr>
          <a:xfrm>
            <a:off x="1485900" y="3886200"/>
            <a:ext cx="69342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マスター サブタイトルの書式設定</a:t>
            </a:r>
          </a:p>
        </p:txBody>
      </p:sp>
    </p:spTree>
    <p:extLst>
      <p:ext uri="{BB962C8B-B14F-4D97-AF65-F5344CB8AC3E}">
        <p14:creationId xmlns:p14="http://schemas.microsoft.com/office/powerpoint/2010/main" val="32152745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495300" y="1600200"/>
            <a:ext cx="8915400" cy="4525963"/>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23318648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091363" y="115888"/>
            <a:ext cx="2319337" cy="6010275"/>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128588" y="115888"/>
            <a:ext cx="6810375" cy="6010275"/>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34190263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a:xfrm>
            <a:off x="495300" y="1600200"/>
            <a:ext cx="8915400" cy="4525963"/>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42834933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38" y="4406900"/>
            <a:ext cx="8420100" cy="1362075"/>
          </a:xfrm>
        </p:spPr>
        <p:txBody>
          <a:bodyPr anchor="t"/>
          <a:lstStyle>
            <a:lvl1pPr algn="l">
              <a:defRPr sz="4000"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782638" y="2906713"/>
            <a:ext cx="84201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Tree>
    <p:extLst>
      <p:ext uri="{BB962C8B-B14F-4D97-AF65-F5344CB8AC3E}">
        <p14:creationId xmlns:p14="http://schemas.microsoft.com/office/powerpoint/2010/main" val="214492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95300" y="1600200"/>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5029200" y="1600200"/>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11918873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495300" y="1535113"/>
            <a:ext cx="437673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495300" y="2174875"/>
            <a:ext cx="437673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5032375" y="1535113"/>
            <a:ext cx="437832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5032375" y="2174875"/>
            <a:ext cx="437832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4777328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Tree>
    <p:extLst>
      <p:ext uri="{BB962C8B-B14F-4D97-AF65-F5344CB8AC3E}">
        <p14:creationId xmlns:p14="http://schemas.microsoft.com/office/powerpoint/2010/main" val="10101404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Tree>
    <p:extLst>
      <p:ext uri="{BB962C8B-B14F-4D97-AF65-F5344CB8AC3E}">
        <p14:creationId xmlns:p14="http://schemas.microsoft.com/office/powerpoint/2010/main" val="30711738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138" cy="1162050"/>
          </a:xfrm>
        </p:spPr>
        <p:txBody>
          <a:bodyPr anchor="b"/>
          <a:lstStyle>
            <a:lvl1pPr algn="l">
              <a:defRPr sz="2000" b="1"/>
            </a:lvl1pPr>
          </a:lstStyle>
          <a:p>
            <a:r>
              <a:rPr lang="ja-JP" altLang="en-US"/>
              <a:t>マスター タイトルの書式設定</a:t>
            </a:r>
          </a:p>
        </p:txBody>
      </p:sp>
      <p:sp>
        <p:nvSpPr>
          <p:cNvPr id="3" name="コンテンツ プレースホルダー 2"/>
          <p:cNvSpPr>
            <a:spLocks noGrp="1"/>
          </p:cNvSpPr>
          <p:nvPr>
            <p:ph idx="1"/>
          </p:nvPr>
        </p:nvSpPr>
        <p:spPr>
          <a:xfrm>
            <a:off x="3873500" y="273050"/>
            <a:ext cx="553720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495300" y="1435100"/>
            <a:ext cx="3259138"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Tree>
    <p:extLst>
      <p:ext uri="{BB962C8B-B14F-4D97-AF65-F5344CB8AC3E}">
        <p14:creationId xmlns:p14="http://schemas.microsoft.com/office/powerpoint/2010/main" val="30827944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p:spPr>
        <p:txBody>
          <a:bodyPr anchor="b"/>
          <a:lstStyle>
            <a:lvl1pPr algn="l">
              <a:defRPr sz="2000" b="1"/>
            </a:lvl1pPr>
          </a:lstStyle>
          <a:p>
            <a:r>
              <a:rPr lang="ja-JP" altLang="en-US"/>
              <a:t>マスター タイトルの書式設定</a:t>
            </a:r>
          </a:p>
        </p:txBody>
      </p:sp>
      <p:sp>
        <p:nvSpPr>
          <p:cNvPr id="3" name="図プレースホルダー 2"/>
          <p:cNvSpPr>
            <a:spLocks noGrp="1"/>
          </p:cNvSpPr>
          <p:nvPr>
            <p:ph type="pic" idx="1"/>
          </p:nvPr>
        </p:nvSpPr>
        <p:spPr>
          <a:xfrm>
            <a:off x="1941513" y="612775"/>
            <a:ext cx="59436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1941513" y="5367338"/>
            <a:ext cx="59436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Tree>
    <p:extLst>
      <p:ext uri="{BB962C8B-B14F-4D97-AF65-F5344CB8AC3E}">
        <p14:creationId xmlns:p14="http://schemas.microsoft.com/office/powerpoint/2010/main" val="33334747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hyperlink" Target="http://www.digipot.net/"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1" name="Picture 7"/>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9056688" y="115888"/>
            <a:ext cx="709612" cy="382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32" name="Text Box 8"/>
          <p:cNvSpPr txBox="1">
            <a:spLocks noChangeArrowheads="1"/>
          </p:cNvSpPr>
          <p:nvPr/>
        </p:nvSpPr>
        <p:spPr bwMode="auto">
          <a:xfrm>
            <a:off x="0" y="6643688"/>
            <a:ext cx="3118161" cy="2154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b="1" dirty="0"/>
              <a:t>Copyright©2016 </a:t>
            </a:r>
            <a:r>
              <a:rPr lang="en-US" altLang="ja-JP" sz="800" b="1" dirty="0">
                <a:hlinkClick r:id="rId14"/>
              </a:rPr>
              <a:t>http://www.digipot.net</a:t>
            </a:r>
            <a:r>
              <a:rPr lang="en-US" altLang="ja-JP" sz="800" b="1" dirty="0"/>
              <a:t> All rights reserved. </a:t>
            </a:r>
          </a:p>
        </p:txBody>
      </p:sp>
      <p:sp>
        <p:nvSpPr>
          <p:cNvPr id="1034" name="Rectangle 10"/>
          <p:cNvSpPr>
            <a:spLocks noGrp="1" noChangeArrowheads="1"/>
          </p:cNvSpPr>
          <p:nvPr>
            <p:ph type="title"/>
          </p:nvPr>
        </p:nvSpPr>
        <p:spPr bwMode="auto">
          <a:xfrm>
            <a:off x="128588" y="115888"/>
            <a:ext cx="5240337"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fontAlgn="base">
        <a:spcBef>
          <a:spcPct val="0"/>
        </a:spcBef>
        <a:spcAft>
          <a:spcPct val="0"/>
        </a:spcAft>
        <a:defRPr kumimoji="1" sz="2400" b="1">
          <a:solidFill>
            <a:schemeClr val="tx2"/>
          </a:solidFill>
          <a:latin typeface="+mj-lt"/>
          <a:ea typeface="+mj-ea"/>
          <a:cs typeface="+mj-cs"/>
        </a:defRPr>
      </a:lvl1pPr>
      <a:lvl2pPr algn="l" rtl="0" fontAlgn="base">
        <a:spcBef>
          <a:spcPct val="0"/>
        </a:spcBef>
        <a:spcAft>
          <a:spcPct val="0"/>
        </a:spcAft>
        <a:defRPr kumimoji="1" sz="2400" b="1">
          <a:solidFill>
            <a:schemeClr val="tx2"/>
          </a:solidFill>
          <a:latin typeface="メイリオ" pitchFamily="50" charset="-128"/>
          <a:ea typeface="メイリオ" pitchFamily="50" charset="-128"/>
          <a:cs typeface="メイリオ" pitchFamily="50" charset="-128"/>
        </a:defRPr>
      </a:lvl2pPr>
      <a:lvl3pPr algn="l" rtl="0" fontAlgn="base">
        <a:spcBef>
          <a:spcPct val="0"/>
        </a:spcBef>
        <a:spcAft>
          <a:spcPct val="0"/>
        </a:spcAft>
        <a:defRPr kumimoji="1" sz="2400" b="1">
          <a:solidFill>
            <a:schemeClr val="tx2"/>
          </a:solidFill>
          <a:latin typeface="メイリオ" pitchFamily="50" charset="-128"/>
          <a:ea typeface="メイリオ" pitchFamily="50" charset="-128"/>
          <a:cs typeface="メイリオ" pitchFamily="50" charset="-128"/>
        </a:defRPr>
      </a:lvl3pPr>
      <a:lvl4pPr algn="l" rtl="0" fontAlgn="base">
        <a:spcBef>
          <a:spcPct val="0"/>
        </a:spcBef>
        <a:spcAft>
          <a:spcPct val="0"/>
        </a:spcAft>
        <a:defRPr kumimoji="1" sz="2400" b="1">
          <a:solidFill>
            <a:schemeClr val="tx2"/>
          </a:solidFill>
          <a:latin typeface="メイリオ" pitchFamily="50" charset="-128"/>
          <a:ea typeface="メイリオ" pitchFamily="50" charset="-128"/>
          <a:cs typeface="メイリオ" pitchFamily="50" charset="-128"/>
        </a:defRPr>
      </a:lvl4pPr>
      <a:lvl5pPr algn="l" rtl="0" fontAlgn="base">
        <a:spcBef>
          <a:spcPct val="0"/>
        </a:spcBef>
        <a:spcAft>
          <a:spcPct val="0"/>
        </a:spcAft>
        <a:defRPr kumimoji="1" sz="2400" b="1">
          <a:solidFill>
            <a:schemeClr val="tx2"/>
          </a:solidFill>
          <a:latin typeface="メイリオ" pitchFamily="50" charset="-128"/>
          <a:ea typeface="メイリオ" pitchFamily="50" charset="-128"/>
          <a:cs typeface="メイリオ" pitchFamily="50" charset="-128"/>
        </a:defRPr>
      </a:lvl5pPr>
      <a:lvl6pPr marL="457200" algn="l" rtl="0" fontAlgn="base">
        <a:spcBef>
          <a:spcPct val="0"/>
        </a:spcBef>
        <a:spcAft>
          <a:spcPct val="0"/>
        </a:spcAft>
        <a:defRPr kumimoji="1" sz="2400" b="1">
          <a:solidFill>
            <a:schemeClr val="tx2"/>
          </a:solidFill>
          <a:latin typeface="メイリオ" pitchFamily="50" charset="-128"/>
          <a:ea typeface="メイリオ" pitchFamily="50" charset="-128"/>
          <a:cs typeface="メイリオ" pitchFamily="50" charset="-128"/>
        </a:defRPr>
      </a:lvl6pPr>
      <a:lvl7pPr marL="914400" algn="l" rtl="0" fontAlgn="base">
        <a:spcBef>
          <a:spcPct val="0"/>
        </a:spcBef>
        <a:spcAft>
          <a:spcPct val="0"/>
        </a:spcAft>
        <a:defRPr kumimoji="1" sz="2400" b="1">
          <a:solidFill>
            <a:schemeClr val="tx2"/>
          </a:solidFill>
          <a:latin typeface="メイリオ" pitchFamily="50" charset="-128"/>
          <a:ea typeface="メイリオ" pitchFamily="50" charset="-128"/>
          <a:cs typeface="メイリオ" pitchFamily="50" charset="-128"/>
        </a:defRPr>
      </a:lvl7pPr>
      <a:lvl8pPr marL="1371600" algn="l" rtl="0" fontAlgn="base">
        <a:spcBef>
          <a:spcPct val="0"/>
        </a:spcBef>
        <a:spcAft>
          <a:spcPct val="0"/>
        </a:spcAft>
        <a:defRPr kumimoji="1" sz="2400" b="1">
          <a:solidFill>
            <a:schemeClr val="tx2"/>
          </a:solidFill>
          <a:latin typeface="メイリオ" pitchFamily="50" charset="-128"/>
          <a:ea typeface="メイリオ" pitchFamily="50" charset="-128"/>
          <a:cs typeface="メイリオ" pitchFamily="50" charset="-128"/>
        </a:defRPr>
      </a:lvl8pPr>
      <a:lvl9pPr marL="1828800" algn="l" rtl="0" fontAlgn="base">
        <a:spcBef>
          <a:spcPct val="0"/>
        </a:spcBef>
        <a:spcAft>
          <a:spcPct val="0"/>
        </a:spcAft>
        <a:defRPr kumimoji="1" sz="2400" b="1">
          <a:solidFill>
            <a:schemeClr val="tx2"/>
          </a:solidFill>
          <a:latin typeface="メイリオ" pitchFamily="50" charset="-128"/>
          <a:ea typeface="メイリオ" pitchFamily="50" charset="-128"/>
          <a:cs typeface="メイリオ" pitchFamily="50" charset="-128"/>
        </a:defRPr>
      </a:lvl9pPr>
    </p:titleStyle>
    <p:bodyStyle>
      <a:lvl1pPr marL="342900" indent="-342900" algn="l" rtl="0" fontAlgn="base">
        <a:spcBef>
          <a:spcPct val="20000"/>
        </a:spcBef>
        <a:spcAft>
          <a:spcPct val="0"/>
        </a:spcAft>
        <a:buChar char="•"/>
        <a:defRPr kumimoji="1" sz="3200">
          <a:solidFill>
            <a:schemeClr val="tx1"/>
          </a:solidFill>
          <a:latin typeface="+mn-lt"/>
          <a:ea typeface="+mn-ea"/>
          <a:cs typeface="+mn-cs"/>
        </a:defRPr>
      </a:lvl1pPr>
      <a:lvl2pPr marL="742950" indent="-285750" algn="l" rtl="0" fontAlgn="base">
        <a:spcBef>
          <a:spcPct val="20000"/>
        </a:spcBef>
        <a:spcAft>
          <a:spcPct val="0"/>
        </a:spcAft>
        <a:buChar char="–"/>
        <a:defRPr kumimoji="1" sz="2800">
          <a:solidFill>
            <a:schemeClr val="tx1"/>
          </a:solidFill>
          <a:latin typeface="+mn-lt"/>
          <a:ea typeface="+mn-ea"/>
        </a:defRPr>
      </a:lvl2pPr>
      <a:lvl3pPr marL="1143000" indent="-228600" algn="l" rtl="0" fontAlgn="base">
        <a:spcBef>
          <a:spcPct val="20000"/>
        </a:spcBef>
        <a:spcAft>
          <a:spcPct val="0"/>
        </a:spcAft>
        <a:buChar char="•"/>
        <a:defRPr kumimoji="1" sz="2400">
          <a:solidFill>
            <a:schemeClr val="tx1"/>
          </a:solidFill>
          <a:latin typeface="+mn-lt"/>
          <a:ea typeface="+mn-ea"/>
        </a:defRPr>
      </a:lvl3pPr>
      <a:lvl4pPr marL="1600200" indent="-228600" algn="l" rtl="0" fontAlgn="base">
        <a:spcBef>
          <a:spcPct val="20000"/>
        </a:spcBef>
        <a:spcAft>
          <a:spcPct val="0"/>
        </a:spcAft>
        <a:buChar char="–"/>
        <a:defRPr kumimoji="1" sz="2000">
          <a:solidFill>
            <a:schemeClr val="tx1"/>
          </a:solidFill>
          <a:latin typeface="+mn-lt"/>
          <a:ea typeface="+mn-ea"/>
        </a:defRPr>
      </a:lvl4pPr>
      <a:lvl5pPr marL="2057400" indent="-228600" algn="l" rtl="0" fontAlgn="base">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正方形/長方形 44"/>
          <p:cNvSpPr/>
          <p:nvPr/>
        </p:nvSpPr>
        <p:spPr bwMode="auto">
          <a:xfrm>
            <a:off x="182470" y="497538"/>
            <a:ext cx="9496055" cy="5271722"/>
          </a:xfrm>
          <a:prstGeom prst="rect">
            <a:avLst/>
          </a:prstGeom>
          <a:gradFill>
            <a:gsLst>
              <a:gs pos="0">
                <a:srgbClr val="00B0F0"/>
              </a:gs>
              <a:gs pos="100000">
                <a:schemeClr val="accent1">
                  <a:lumMod val="30000"/>
                  <a:lumOff val="70000"/>
                </a:schemeClr>
              </a:gs>
            </a:gsLst>
            <a:lin ang="5400000" scaled="1"/>
          </a:gradFill>
          <a:ln w="9525">
            <a:noFill/>
            <a:round/>
            <a:headEnd/>
            <a:tailEnd/>
          </a:ln>
          <a:effectLst/>
          <a:extLst/>
        </p:spPr>
        <p:txBody>
          <a:bodyPr rtlCol="0" anchor="ctr"/>
          <a:lstStyle/>
          <a:p>
            <a:pPr algn="ctr"/>
            <a:endParaRPr kumimoji="1" lang="ja-JP" altLang="en-US"/>
          </a:p>
        </p:txBody>
      </p:sp>
      <p:sp>
        <p:nvSpPr>
          <p:cNvPr id="50" name="正方形/長方形 49"/>
          <p:cNvSpPr/>
          <p:nvPr/>
        </p:nvSpPr>
        <p:spPr bwMode="auto">
          <a:xfrm>
            <a:off x="182470" y="5573848"/>
            <a:ext cx="9496055" cy="943453"/>
          </a:xfrm>
          <a:prstGeom prst="rect">
            <a:avLst/>
          </a:prstGeom>
          <a:gradFill>
            <a:gsLst>
              <a:gs pos="37000">
                <a:srgbClr val="92D050"/>
              </a:gs>
              <a:gs pos="0">
                <a:srgbClr val="00B050"/>
              </a:gs>
              <a:gs pos="68000">
                <a:srgbClr val="663300"/>
              </a:gs>
            </a:gsLst>
            <a:lin ang="5400000" scaled="1"/>
          </a:gradFill>
          <a:ln w="9525">
            <a:noFill/>
            <a:round/>
            <a:headEnd/>
            <a:tailEnd/>
          </a:ln>
          <a:effectLst/>
          <a:extLst/>
        </p:spPr>
        <p:txBody>
          <a:bodyPr rtlCol="0" anchor="ctr"/>
          <a:lstStyle/>
          <a:p>
            <a:pPr algn="ctr"/>
            <a:endParaRPr kumimoji="1" lang="ja-JP" altLang="en-US"/>
          </a:p>
        </p:txBody>
      </p:sp>
      <p:grpSp>
        <p:nvGrpSpPr>
          <p:cNvPr id="4" name="グループ化 3"/>
          <p:cNvGrpSpPr/>
          <p:nvPr/>
        </p:nvGrpSpPr>
        <p:grpSpPr>
          <a:xfrm>
            <a:off x="4200182" y="4199506"/>
            <a:ext cx="1909908" cy="1538450"/>
            <a:chOff x="2304873" y="2421603"/>
            <a:chExt cx="1828433" cy="1381306"/>
          </a:xfrm>
        </p:grpSpPr>
        <p:sp>
          <p:nvSpPr>
            <p:cNvPr id="5" name="台形 4"/>
            <p:cNvSpPr/>
            <p:nvPr/>
          </p:nvSpPr>
          <p:spPr>
            <a:xfrm rot="18900000" flipH="1">
              <a:off x="2304873" y="2421603"/>
              <a:ext cx="205530" cy="973526"/>
            </a:xfrm>
            <a:prstGeom prst="trapezoid">
              <a:avLst>
                <a:gd name="adj" fmla="val 30669"/>
              </a:avLst>
            </a:prstGeom>
            <a:solidFill>
              <a:srgbClr val="F79646">
                <a:lumMod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a:cs typeface="+mn-cs"/>
              </a:endParaRPr>
            </a:p>
          </p:txBody>
        </p:sp>
        <p:sp>
          <p:nvSpPr>
            <p:cNvPr id="6" name="台形 5"/>
            <p:cNvSpPr/>
            <p:nvPr/>
          </p:nvSpPr>
          <p:spPr>
            <a:xfrm rot="2700000">
              <a:off x="3570461" y="2388734"/>
              <a:ext cx="194247" cy="931442"/>
            </a:xfrm>
            <a:prstGeom prst="trapezoid">
              <a:avLst>
                <a:gd name="adj" fmla="val 30669"/>
              </a:avLst>
            </a:prstGeom>
            <a:solidFill>
              <a:srgbClr val="F79646">
                <a:lumMod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a:cs typeface="+mn-cs"/>
              </a:endParaRPr>
            </a:p>
          </p:txBody>
        </p:sp>
        <p:sp>
          <p:nvSpPr>
            <p:cNvPr id="7" name="台形 6"/>
            <p:cNvSpPr/>
            <p:nvPr/>
          </p:nvSpPr>
          <p:spPr>
            <a:xfrm>
              <a:off x="2513199" y="2440580"/>
              <a:ext cx="1008112" cy="1362329"/>
            </a:xfrm>
            <a:prstGeom prst="trapezoid">
              <a:avLst>
                <a:gd name="adj" fmla="val 18751"/>
              </a:avLst>
            </a:prstGeom>
            <a:solidFill>
              <a:srgbClr val="F79646">
                <a:lumMod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a:cs typeface="+mn-cs"/>
              </a:endParaRPr>
            </a:p>
          </p:txBody>
        </p:sp>
      </p:grpSp>
      <p:grpSp>
        <p:nvGrpSpPr>
          <p:cNvPr id="76" name="グループ化 75"/>
          <p:cNvGrpSpPr/>
          <p:nvPr/>
        </p:nvGrpSpPr>
        <p:grpSpPr>
          <a:xfrm>
            <a:off x="4376377" y="4699171"/>
            <a:ext cx="1158905" cy="980080"/>
            <a:chOff x="4376377" y="4928395"/>
            <a:chExt cx="1158905" cy="750855"/>
          </a:xfrm>
        </p:grpSpPr>
        <p:sp>
          <p:nvSpPr>
            <p:cNvPr id="53" name="下矢印 52"/>
            <p:cNvSpPr/>
            <p:nvPr/>
          </p:nvSpPr>
          <p:spPr bwMode="auto">
            <a:xfrm rot="10800000">
              <a:off x="5007431" y="4932803"/>
              <a:ext cx="145876" cy="711076"/>
            </a:xfrm>
            <a:prstGeom prst="downArrow">
              <a:avLst>
                <a:gd name="adj1" fmla="val 44072"/>
                <a:gd name="adj2" fmla="val 121551"/>
              </a:avLst>
            </a:prstGeom>
            <a:solidFill>
              <a:srgbClr val="FF0000"/>
            </a:solidFill>
            <a:ln w="9525">
              <a:solidFill>
                <a:schemeClr val="bg1"/>
              </a:solidFill>
              <a:round/>
              <a:headEnd/>
              <a:tailEnd/>
            </a:ln>
            <a:effectLst/>
            <a:extLst/>
          </p:spPr>
          <p:txBody>
            <a:bodyPr rtlCol="0" anchor="ctr"/>
            <a:lstStyle/>
            <a:p>
              <a:pPr algn="ctr"/>
              <a:endParaRPr kumimoji="1" lang="ja-JP" altLang="en-US"/>
            </a:p>
          </p:txBody>
        </p:sp>
        <p:sp>
          <p:nvSpPr>
            <p:cNvPr id="55" name="曲折矢印 54"/>
            <p:cNvSpPr/>
            <p:nvPr/>
          </p:nvSpPr>
          <p:spPr bwMode="auto">
            <a:xfrm rot="16200000">
              <a:off x="4987746" y="5131715"/>
              <a:ext cx="750855" cy="344216"/>
            </a:xfrm>
            <a:prstGeom prst="bentArrow">
              <a:avLst>
                <a:gd name="adj1" fmla="val 20805"/>
                <a:gd name="adj2" fmla="val 19835"/>
                <a:gd name="adj3" fmla="val 50000"/>
                <a:gd name="adj4" fmla="val 43750"/>
              </a:avLst>
            </a:prstGeom>
            <a:solidFill>
              <a:srgbClr val="FF0000"/>
            </a:solidFill>
            <a:ln w="9525">
              <a:solidFill>
                <a:schemeClr val="bg1"/>
              </a:solidFill>
              <a:round/>
              <a:headEnd/>
              <a:tailEnd/>
            </a:ln>
            <a:effectLst/>
            <a:extLst/>
          </p:spPr>
          <p:txBody>
            <a:bodyPr rtlCol="0" anchor="ctr"/>
            <a:lstStyle/>
            <a:p>
              <a:pPr algn="ctr"/>
              <a:endParaRPr kumimoji="1" lang="ja-JP" altLang="en-US"/>
            </a:p>
          </p:txBody>
        </p:sp>
        <p:sp>
          <p:nvSpPr>
            <p:cNvPr id="56" name="下矢印 55"/>
            <p:cNvSpPr/>
            <p:nvPr/>
          </p:nvSpPr>
          <p:spPr bwMode="auto">
            <a:xfrm rot="10800000" flipH="1">
              <a:off x="4795010" y="4932803"/>
              <a:ext cx="145876" cy="711076"/>
            </a:xfrm>
            <a:prstGeom prst="downArrow">
              <a:avLst>
                <a:gd name="adj1" fmla="val 44072"/>
                <a:gd name="adj2" fmla="val 121551"/>
              </a:avLst>
            </a:prstGeom>
            <a:solidFill>
              <a:srgbClr val="FF0000"/>
            </a:solidFill>
            <a:ln w="9525">
              <a:solidFill>
                <a:schemeClr val="bg1"/>
              </a:solidFill>
              <a:round/>
              <a:headEnd/>
              <a:tailEnd/>
            </a:ln>
            <a:effectLst/>
            <a:extLst/>
          </p:spPr>
          <p:txBody>
            <a:bodyPr rtlCol="0" anchor="ctr"/>
            <a:lstStyle/>
            <a:p>
              <a:pPr algn="ctr"/>
              <a:endParaRPr kumimoji="1" lang="ja-JP" altLang="en-US"/>
            </a:p>
          </p:txBody>
        </p:sp>
        <p:sp>
          <p:nvSpPr>
            <p:cNvPr id="57" name="曲折矢印 56"/>
            <p:cNvSpPr/>
            <p:nvPr/>
          </p:nvSpPr>
          <p:spPr bwMode="auto">
            <a:xfrm rot="5400000" flipH="1">
              <a:off x="4173057" y="5131715"/>
              <a:ext cx="750855" cy="344216"/>
            </a:xfrm>
            <a:prstGeom prst="bentArrow">
              <a:avLst>
                <a:gd name="adj1" fmla="val 20805"/>
                <a:gd name="adj2" fmla="val 19835"/>
                <a:gd name="adj3" fmla="val 50000"/>
                <a:gd name="adj4" fmla="val 43750"/>
              </a:avLst>
            </a:prstGeom>
            <a:solidFill>
              <a:srgbClr val="FF0000"/>
            </a:solidFill>
            <a:ln w="9525">
              <a:solidFill>
                <a:schemeClr val="bg1"/>
              </a:solidFill>
              <a:round/>
              <a:headEnd/>
              <a:tailEnd/>
            </a:ln>
            <a:effectLst/>
            <a:extLst/>
          </p:spPr>
          <p:txBody>
            <a:bodyPr rtlCol="0" anchor="ctr"/>
            <a:lstStyle/>
            <a:p>
              <a:pPr algn="ctr"/>
              <a:endParaRPr kumimoji="1" lang="ja-JP" altLang="en-US"/>
            </a:p>
          </p:txBody>
        </p:sp>
      </p:grpSp>
      <p:sp>
        <p:nvSpPr>
          <p:cNvPr id="58" name="角丸四角形 57"/>
          <p:cNvSpPr/>
          <p:nvPr/>
        </p:nvSpPr>
        <p:spPr bwMode="auto">
          <a:xfrm>
            <a:off x="497505" y="5737956"/>
            <a:ext cx="1671642" cy="661374"/>
          </a:xfrm>
          <a:prstGeom prst="roundRect">
            <a:avLst/>
          </a:prstGeom>
          <a:solidFill>
            <a:schemeClr val="bg1"/>
          </a:solidFill>
          <a:ln w="9525">
            <a:noFill/>
            <a:round/>
            <a:headEnd/>
            <a:tailEnd/>
          </a:ln>
          <a:effectLst>
            <a:outerShdw blurRad="50800" dist="38100" dir="2700000" algn="tl" rotWithShape="0">
              <a:prstClr val="black">
                <a:alpha val="40000"/>
              </a:prstClr>
            </a:outerShdw>
          </a:effectLst>
          <a:extLst/>
        </p:spPr>
        <p:txBody>
          <a:bodyPr rtlCol="0" anchor="ctr"/>
          <a:lstStyle/>
          <a:p>
            <a:r>
              <a:rPr lang="ja-JP" altLang="en-US" sz="800">
                <a:latin typeface="メイリオ" panose="020B0604030504040204" pitchFamily="50" charset="-128"/>
                <a:ea typeface="メイリオ" panose="020B0604030504040204" pitchFamily="50" charset="-128"/>
                <a:cs typeface="メイリオ" panose="020B0604030504040204" pitchFamily="50" charset="-128"/>
              </a:rPr>
              <a:t>説明文説明文説明文説明文説明文説明文説明文説明文説明文説明文</a:t>
            </a:r>
            <a:endParaRPr kumimoji="1" lang="ja-JP" altLang="en-US" sz="800"/>
          </a:p>
        </p:txBody>
      </p:sp>
      <p:sp>
        <p:nvSpPr>
          <p:cNvPr id="59" name="角丸四角形 58"/>
          <p:cNvSpPr/>
          <p:nvPr/>
        </p:nvSpPr>
        <p:spPr bwMode="auto">
          <a:xfrm>
            <a:off x="2307341" y="5737956"/>
            <a:ext cx="1671642" cy="661374"/>
          </a:xfrm>
          <a:prstGeom prst="roundRect">
            <a:avLst/>
          </a:prstGeom>
          <a:solidFill>
            <a:schemeClr val="bg1"/>
          </a:solidFill>
          <a:ln w="9525">
            <a:noFill/>
            <a:round/>
            <a:headEnd/>
            <a:tailEnd/>
          </a:ln>
          <a:effectLst>
            <a:outerShdw blurRad="50800" dist="38100" dir="2700000" algn="tl" rotWithShape="0">
              <a:prstClr val="black">
                <a:alpha val="40000"/>
              </a:prstClr>
            </a:outerShdw>
          </a:effectLst>
          <a:extLst/>
        </p:spPr>
        <p:txBody>
          <a:bodyPr rtlCol="0" anchor="ctr"/>
          <a:lstStyle/>
          <a:p>
            <a:r>
              <a:rPr lang="ja-JP" altLang="en-US" sz="800">
                <a:latin typeface="メイリオ" panose="020B0604030504040204" pitchFamily="50" charset="-128"/>
                <a:ea typeface="メイリオ" panose="020B0604030504040204" pitchFamily="50" charset="-128"/>
                <a:cs typeface="メイリオ" panose="020B0604030504040204" pitchFamily="50" charset="-128"/>
              </a:rPr>
              <a:t>説明文説明文説明文説明文説明文説明文説明文説明文説明文説明文</a:t>
            </a:r>
            <a:endParaRPr kumimoji="1" lang="ja-JP" altLang="en-US" sz="800"/>
          </a:p>
        </p:txBody>
      </p:sp>
      <p:sp>
        <p:nvSpPr>
          <p:cNvPr id="60" name="角丸四角形 59"/>
          <p:cNvSpPr/>
          <p:nvPr/>
        </p:nvSpPr>
        <p:spPr bwMode="auto">
          <a:xfrm>
            <a:off x="4117178" y="5737956"/>
            <a:ext cx="1671642" cy="661374"/>
          </a:xfrm>
          <a:prstGeom prst="roundRect">
            <a:avLst/>
          </a:prstGeom>
          <a:solidFill>
            <a:schemeClr val="bg1"/>
          </a:solidFill>
          <a:ln w="9525">
            <a:noFill/>
            <a:round/>
            <a:headEnd/>
            <a:tailEnd/>
          </a:ln>
          <a:effectLst>
            <a:outerShdw blurRad="50800" dist="38100" dir="2700000" algn="tl" rotWithShape="0">
              <a:prstClr val="black">
                <a:alpha val="40000"/>
              </a:prstClr>
            </a:outerShdw>
          </a:effectLst>
          <a:extLst/>
        </p:spPr>
        <p:txBody>
          <a:bodyPr rtlCol="0" anchor="ctr"/>
          <a:lstStyle/>
          <a:p>
            <a:r>
              <a:rPr lang="ja-JP" altLang="en-US" sz="800">
                <a:latin typeface="メイリオ" panose="020B0604030504040204" pitchFamily="50" charset="-128"/>
                <a:ea typeface="メイリオ" panose="020B0604030504040204" pitchFamily="50" charset="-128"/>
                <a:cs typeface="メイリオ" panose="020B0604030504040204" pitchFamily="50" charset="-128"/>
              </a:rPr>
              <a:t>説明文説明文説明文説明文説明文説明文説明文説明文説明文説明文</a:t>
            </a:r>
            <a:endParaRPr kumimoji="1" lang="ja-JP" altLang="en-US" sz="800"/>
          </a:p>
        </p:txBody>
      </p:sp>
      <p:sp>
        <p:nvSpPr>
          <p:cNvPr id="61" name="角丸四角形 60"/>
          <p:cNvSpPr/>
          <p:nvPr/>
        </p:nvSpPr>
        <p:spPr bwMode="auto">
          <a:xfrm>
            <a:off x="5927014" y="5737956"/>
            <a:ext cx="1671642" cy="661374"/>
          </a:xfrm>
          <a:prstGeom prst="roundRect">
            <a:avLst/>
          </a:prstGeom>
          <a:solidFill>
            <a:schemeClr val="bg1"/>
          </a:solidFill>
          <a:ln w="9525">
            <a:noFill/>
            <a:round/>
            <a:headEnd/>
            <a:tailEnd/>
          </a:ln>
          <a:effectLst>
            <a:outerShdw blurRad="50800" dist="38100" dir="2700000" algn="tl" rotWithShape="0">
              <a:prstClr val="black">
                <a:alpha val="40000"/>
              </a:prstClr>
            </a:outerShdw>
          </a:effectLst>
          <a:extLst/>
        </p:spPr>
        <p:txBody>
          <a:bodyPr rtlCol="0" anchor="ctr"/>
          <a:lstStyle/>
          <a:p>
            <a:r>
              <a:rPr lang="ja-JP" altLang="en-US" sz="800">
                <a:latin typeface="メイリオ" panose="020B0604030504040204" pitchFamily="50" charset="-128"/>
                <a:ea typeface="メイリオ" panose="020B0604030504040204" pitchFamily="50" charset="-128"/>
                <a:cs typeface="メイリオ" panose="020B0604030504040204" pitchFamily="50" charset="-128"/>
              </a:rPr>
              <a:t>説明文説明文説明文説明文説明文説明文説明文説明文説明文説明文</a:t>
            </a:r>
            <a:endParaRPr kumimoji="1" lang="ja-JP" altLang="en-US" sz="800"/>
          </a:p>
        </p:txBody>
      </p:sp>
      <p:sp>
        <p:nvSpPr>
          <p:cNvPr id="62" name="角丸四角形 61"/>
          <p:cNvSpPr/>
          <p:nvPr/>
        </p:nvSpPr>
        <p:spPr bwMode="auto">
          <a:xfrm>
            <a:off x="7736853" y="5737956"/>
            <a:ext cx="1671642" cy="661374"/>
          </a:xfrm>
          <a:prstGeom prst="roundRect">
            <a:avLst/>
          </a:prstGeom>
          <a:solidFill>
            <a:schemeClr val="bg1"/>
          </a:solidFill>
          <a:ln w="9525">
            <a:noFill/>
            <a:round/>
            <a:headEnd/>
            <a:tailEnd/>
          </a:ln>
          <a:effectLst>
            <a:outerShdw blurRad="50800" dist="38100" dir="2700000" algn="tl" rotWithShape="0">
              <a:prstClr val="black">
                <a:alpha val="40000"/>
              </a:prstClr>
            </a:outerShdw>
          </a:effectLst>
          <a:extLst/>
        </p:spPr>
        <p:txBody>
          <a:bodyPr rtlCol="0" anchor="ctr"/>
          <a:lstStyle/>
          <a:p>
            <a:r>
              <a:rPr lang="ja-JP" altLang="en-US" sz="800">
                <a:latin typeface="メイリオ" panose="020B0604030504040204" pitchFamily="50" charset="-128"/>
                <a:ea typeface="メイリオ" panose="020B0604030504040204" pitchFamily="50" charset="-128"/>
                <a:cs typeface="メイリオ" panose="020B0604030504040204" pitchFamily="50" charset="-128"/>
              </a:rPr>
              <a:t>説明文説明文説明文説明文説明文説明文説明文説明文説明文説明文</a:t>
            </a:r>
            <a:endParaRPr kumimoji="1" lang="ja-JP" altLang="en-US" sz="800"/>
          </a:p>
        </p:txBody>
      </p:sp>
      <p:grpSp>
        <p:nvGrpSpPr>
          <p:cNvPr id="65" name="グループ化 64"/>
          <p:cNvGrpSpPr/>
          <p:nvPr/>
        </p:nvGrpSpPr>
        <p:grpSpPr>
          <a:xfrm>
            <a:off x="362490" y="728700"/>
            <a:ext cx="9136015" cy="4088054"/>
            <a:chOff x="3647854" y="968791"/>
            <a:chExt cx="4185465" cy="3300925"/>
          </a:xfrm>
        </p:grpSpPr>
        <p:sp>
          <p:nvSpPr>
            <p:cNvPr id="66" name="雲 65"/>
            <p:cNvSpPr/>
            <p:nvPr/>
          </p:nvSpPr>
          <p:spPr>
            <a:xfrm>
              <a:off x="3938568" y="1948312"/>
              <a:ext cx="1785647" cy="1409721"/>
            </a:xfrm>
            <a:prstGeom prst="cloud">
              <a:avLst/>
            </a:prstGeom>
            <a:solidFill>
              <a:srgbClr val="0099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a:cs typeface="+mn-cs"/>
              </a:endParaRPr>
            </a:p>
          </p:txBody>
        </p:sp>
        <p:sp>
          <p:nvSpPr>
            <p:cNvPr id="67" name="雲 66"/>
            <p:cNvSpPr/>
            <p:nvPr/>
          </p:nvSpPr>
          <p:spPr>
            <a:xfrm>
              <a:off x="5558918" y="1205855"/>
              <a:ext cx="1453695" cy="1147654"/>
            </a:xfrm>
            <a:prstGeom prst="cloud">
              <a:avLst/>
            </a:prstGeom>
            <a:solidFill>
              <a:srgbClr val="00B05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a:cs typeface="+mn-cs"/>
              </a:endParaRPr>
            </a:p>
          </p:txBody>
        </p:sp>
        <p:sp>
          <p:nvSpPr>
            <p:cNvPr id="68" name="雲 67"/>
            <p:cNvSpPr/>
            <p:nvPr/>
          </p:nvSpPr>
          <p:spPr>
            <a:xfrm rot="650943">
              <a:off x="3647854" y="2758656"/>
              <a:ext cx="2011203" cy="1409721"/>
            </a:xfrm>
            <a:prstGeom prst="cloud">
              <a:avLst/>
            </a:prstGeom>
            <a:solidFill>
              <a:srgbClr val="008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a:cs typeface="+mn-cs"/>
              </a:endParaRPr>
            </a:p>
          </p:txBody>
        </p:sp>
        <p:sp>
          <p:nvSpPr>
            <p:cNvPr id="69" name="雲 68"/>
            <p:cNvSpPr/>
            <p:nvPr/>
          </p:nvSpPr>
          <p:spPr>
            <a:xfrm>
              <a:off x="5655851" y="1703029"/>
              <a:ext cx="1785647" cy="1409721"/>
            </a:xfrm>
            <a:prstGeom prst="cloud">
              <a:avLst/>
            </a:prstGeom>
            <a:solidFill>
              <a:srgbClr val="0099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a:cs typeface="+mn-cs"/>
              </a:endParaRPr>
            </a:p>
          </p:txBody>
        </p:sp>
        <p:sp>
          <p:nvSpPr>
            <p:cNvPr id="70" name="雲 69"/>
            <p:cNvSpPr/>
            <p:nvPr/>
          </p:nvSpPr>
          <p:spPr>
            <a:xfrm>
              <a:off x="4302490" y="1272680"/>
              <a:ext cx="1454494" cy="1148285"/>
            </a:xfrm>
            <a:prstGeom prst="cloud">
              <a:avLst/>
            </a:prstGeom>
            <a:solidFill>
              <a:srgbClr val="92D05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a:cs typeface="+mn-cs"/>
              </a:endParaRPr>
            </a:p>
          </p:txBody>
        </p:sp>
        <p:sp>
          <p:nvSpPr>
            <p:cNvPr id="71" name="雲 70"/>
            <p:cNvSpPr/>
            <p:nvPr/>
          </p:nvSpPr>
          <p:spPr>
            <a:xfrm>
              <a:off x="5133724" y="968791"/>
              <a:ext cx="1430084" cy="982599"/>
            </a:xfrm>
            <a:prstGeom prst="cloud">
              <a:avLst/>
            </a:prstGeom>
            <a:solidFill>
              <a:srgbClr val="0099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a:cs typeface="+mn-cs"/>
              </a:endParaRPr>
            </a:p>
          </p:txBody>
        </p:sp>
        <p:sp>
          <p:nvSpPr>
            <p:cNvPr id="72" name="雲 71"/>
            <p:cNvSpPr/>
            <p:nvPr/>
          </p:nvSpPr>
          <p:spPr>
            <a:xfrm>
              <a:off x="5718009" y="2535945"/>
              <a:ext cx="2115310" cy="1409721"/>
            </a:xfrm>
            <a:prstGeom prst="cloud">
              <a:avLst/>
            </a:prstGeom>
            <a:solidFill>
              <a:srgbClr val="008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a:cs typeface="+mn-cs"/>
              </a:endParaRPr>
            </a:p>
          </p:txBody>
        </p:sp>
        <p:sp>
          <p:nvSpPr>
            <p:cNvPr id="73" name="雲 72"/>
            <p:cNvSpPr/>
            <p:nvPr/>
          </p:nvSpPr>
          <p:spPr>
            <a:xfrm>
              <a:off x="4589221" y="1691293"/>
              <a:ext cx="1872651" cy="1478406"/>
            </a:xfrm>
            <a:prstGeom prst="cloud">
              <a:avLst/>
            </a:prstGeom>
            <a:solidFill>
              <a:srgbClr val="00B05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a:cs typeface="+mn-cs"/>
              </a:endParaRPr>
            </a:p>
          </p:txBody>
        </p:sp>
        <p:sp>
          <p:nvSpPr>
            <p:cNvPr id="74" name="雲 73"/>
            <p:cNvSpPr/>
            <p:nvPr/>
          </p:nvSpPr>
          <p:spPr>
            <a:xfrm rot="387582">
              <a:off x="5245643" y="2791310"/>
              <a:ext cx="1872651" cy="1478406"/>
            </a:xfrm>
            <a:prstGeom prst="cloud">
              <a:avLst/>
            </a:prstGeom>
            <a:solidFill>
              <a:srgbClr val="92D05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a:cs typeface="+mn-cs"/>
              </a:endParaRPr>
            </a:p>
          </p:txBody>
        </p:sp>
        <p:sp>
          <p:nvSpPr>
            <p:cNvPr id="75" name="雲 74"/>
            <p:cNvSpPr/>
            <p:nvPr/>
          </p:nvSpPr>
          <p:spPr>
            <a:xfrm>
              <a:off x="4503202" y="2706399"/>
              <a:ext cx="1872651" cy="1478406"/>
            </a:xfrm>
            <a:prstGeom prst="cloud">
              <a:avLst/>
            </a:prstGeom>
            <a:solidFill>
              <a:srgbClr val="0099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a:cs typeface="+mn-cs"/>
              </a:endParaRPr>
            </a:p>
          </p:txBody>
        </p:sp>
      </p:grpSp>
      <p:grpSp>
        <p:nvGrpSpPr>
          <p:cNvPr id="85" name="グループ化 84"/>
          <p:cNvGrpSpPr/>
          <p:nvPr/>
        </p:nvGrpSpPr>
        <p:grpSpPr>
          <a:xfrm>
            <a:off x="939709" y="2788043"/>
            <a:ext cx="1845205" cy="1982915"/>
            <a:chOff x="1030264" y="3235716"/>
            <a:chExt cx="1845205" cy="1982915"/>
          </a:xfrm>
        </p:grpSpPr>
        <p:sp>
          <p:nvSpPr>
            <p:cNvPr id="79" name="楕円 78"/>
            <p:cNvSpPr/>
            <p:nvPr/>
          </p:nvSpPr>
          <p:spPr bwMode="auto">
            <a:xfrm>
              <a:off x="1030264" y="3373426"/>
              <a:ext cx="1845205" cy="1845205"/>
            </a:xfrm>
            <a:prstGeom prst="ellipse">
              <a:avLst/>
            </a:prstGeom>
            <a:solidFill>
              <a:srgbClr val="FF0000"/>
            </a:solidFill>
            <a:ln w="9525">
              <a:noFill/>
              <a:round/>
              <a:headEnd/>
              <a:tailEnd/>
            </a:ln>
            <a:effectLst/>
            <a:extLst/>
          </p:spPr>
          <p:txBody>
            <a:bodyPr rtlCol="0" anchor="ctr"/>
            <a:lstStyle/>
            <a:p>
              <a:pPr algn="ctr"/>
              <a:endParaRPr kumimoji="1" lang="ja-JP" altLang="en-US"/>
            </a:p>
          </p:txBody>
        </p:sp>
        <p:sp>
          <p:nvSpPr>
            <p:cNvPr id="80" name="台形 79"/>
            <p:cNvSpPr/>
            <p:nvPr/>
          </p:nvSpPr>
          <p:spPr bwMode="auto">
            <a:xfrm rot="10800000">
              <a:off x="1885634" y="3235716"/>
              <a:ext cx="141285" cy="360924"/>
            </a:xfrm>
            <a:prstGeom prst="trapezoid">
              <a:avLst>
                <a:gd name="adj" fmla="val 31550"/>
              </a:avLst>
            </a:prstGeom>
            <a:solidFill>
              <a:srgbClr val="663300"/>
            </a:solidFill>
            <a:ln w="9525">
              <a:noFill/>
              <a:round/>
              <a:headEnd/>
              <a:tailEnd/>
            </a:ln>
            <a:effectLst/>
            <a:extLst/>
          </p:spPr>
          <p:txBody>
            <a:bodyPr rtlCol="0" anchor="ctr"/>
            <a:lstStyle/>
            <a:p>
              <a:pPr algn="ctr"/>
              <a:endParaRPr kumimoji="1" lang="ja-JP" altLang="en-US"/>
            </a:p>
          </p:txBody>
        </p:sp>
        <p:sp>
          <p:nvSpPr>
            <p:cNvPr id="81" name="月 80"/>
            <p:cNvSpPr/>
            <p:nvPr/>
          </p:nvSpPr>
          <p:spPr bwMode="auto">
            <a:xfrm rot="16200000">
              <a:off x="1906706" y="3332944"/>
              <a:ext cx="92320" cy="460724"/>
            </a:xfrm>
            <a:prstGeom prst="moon">
              <a:avLst/>
            </a:prstGeom>
            <a:solidFill>
              <a:schemeClr val="tx1">
                <a:lumMod val="95000"/>
                <a:lumOff val="5000"/>
              </a:schemeClr>
            </a:solidFill>
            <a:ln w="9525">
              <a:noFill/>
              <a:round/>
              <a:headEnd/>
              <a:tailEnd/>
            </a:ln>
            <a:effectLst/>
            <a:extLst/>
          </p:spPr>
          <p:txBody>
            <a:bodyPr rtlCol="0" anchor="ctr"/>
            <a:lstStyle/>
            <a:p>
              <a:pPr algn="ctr"/>
              <a:endParaRPr kumimoji="1" lang="ja-JP" altLang="en-US" dirty="0"/>
            </a:p>
          </p:txBody>
        </p:sp>
      </p:grpSp>
      <p:sp>
        <p:nvSpPr>
          <p:cNvPr id="84" name="楕円 83"/>
          <p:cNvSpPr/>
          <p:nvPr/>
        </p:nvSpPr>
        <p:spPr bwMode="auto">
          <a:xfrm>
            <a:off x="1102164" y="3246204"/>
            <a:ext cx="1510539" cy="1482388"/>
          </a:xfrm>
          <a:prstGeom prst="ellipse">
            <a:avLst/>
          </a:prstGeom>
          <a:solidFill>
            <a:srgbClr val="FFFF99"/>
          </a:solidFill>
          <a:ln w="9525">
            <a:noFill/>
            <a:round/>
            <a:headEnd/>
            <a:tailEnd/>
          </a:ln>
          <a:effectLst/>
          <a:extLst/>
        </p:spPr>
        <p:txBody>
          <a:bodyPr rtlCol="0" anchor="ctr"/>
          <a:lstStyle/>
          <a:p>
            <a:pPr algn="ctr"/>
            <a:endParaRPr kumimoji="1" lang="ja-JP" altLang="en-US"/>
          </a:p>
        </p:txBody>
      </p:sp>
      <p:grpSp>
        <p:nvGrpSpPr>
          <p:cNvPr id="86" name="グループ化 85"/>
          <p:cNvGrpSpPr/>
          <p:nvPr/>
        </p:nvGrpSpPr>
        <p:grpSpPr>
          <a:xfrm>
            <a:off x="2339111" y="1012469"/>
            <a:ext cx="1845205" cy="1982915"/>
            <a:chOff x="1030264" y="3235716"/>
            <a:chExt cx="1845205" cy="1982915"/>
          </a:xfrm>
        </p:grpSpPr>
        <p:sp>
          <p:nvSpPr>
            <p:cNvPr id="87" name="楕円 86"/>
            <p:cNvSpPr/>
            <p:nvPr/>
          </p:nvSpPr>
          <p:spPr bwMode="auto">
            <a:xfrm>
              <a:off x="1030264" y="3373426"/>
              <a:ext cx="1845205" cy="1845205"/>
            </a:xfrm>
            <a:prstGeom prst="ellipse">
              <a:avLst/>
            </a:prstGeom>
            <a:solidFill>
              <a:srgbClr val="FF0000"/>
            </a:solidFill>
            <a:ln w="9525">
              <a:noFill/>
              <a:round/>
              <a:headEnd/>
              <a:tailEnd/>
            </a:ln>
            <a:effectLst/>
            <a:extLst/>
          </p:spPr>
          <p:txBody>
            <a:bodyPr rtlCol="0" anchor="ctr"/>
            <a:lstStyle/>
            <a:p>
              <a:pPr algn="ctr"/>
              <a:endParaRPr kumimoji="1" lang="ja-JP" altLang="en-US"/>
            </a:p>
          </p:txBody>
        </p:sp>
        <p:sp>
          <p:nvSpPr>
            <p:cNvPr id="88" name="台形 87"/>
            <p:cNvSpPr/>
            <p:nvPr/>
          </p:nvSpPr>
          <p:spPr bwMode="auto">
            <a:xfrm rot="10800000">
              <a:off x="1885634" y="3235716"/>
              <a:ext cx="141285" cy="360924"/>
            </a:xfrm>
            <a:prstGeom prst="trapezoid">
              <a:avLst>
                <a:gd name="adj" fmla="val 31550"/>
              </a:avLst>
            </a:prstGeom>
            <a:solidFill>
              <a:srgbClr val="663300"/>
            </a:solidFill>
            <a:ln w="9525">
              <a:noFill/>
              <a:round/>
              <a:headEnd/>
              <a:tailEnd/>
            </a:ln>
            <a:effectLst/>
            <a:extLst/>
          </p:spPr>
          <p:txBody>
            <a:bodyPr rtlCol="0" anchor="ctr"/>
            <a:lstStyle/>
            <a:p>
              <a:pPr algn="ctr"/>
              <a:endParaRPr kumimoji="1" lang="ja-JP" altLang="en-US"/>
            </a:p>
          </p:txBody>
        </p:sp>
        <p:sp>
          <p:nvSpPr>
            <p:cNvPr id="89" name="月 88"/>
            <p:cNvSpPr/>
            <p:nvPr/>
          </p:nvSpPr>
          <p:spPr bwMode="auto">
            <a:xfrm rot="16200000">
              <a:off x="1906706" y="3332944"/>
              <a:ext cx="92320" cy="460724"/>
            </a:xfrm>
            <a:prstGeom prst="moon">
              <a:avLst/>
            </a:prstGeom>
            <a:solidFill>
              <a:schemeClr val="tx1">
                <a:lumMod val="95000"/>
                <a:lumOff val="5000"/>
              </a:schemeClr>
            </a:solidFill>
            <a:ln w="9525">
              <a:noFill/>
              <a:round/>
              <a:headEnd/>
              <a:tailEnd/>
            </a:ln>
            <a:effectLst/>
            <a:extLst/>
          </p:spPr>
          <p:txBody>
            <a:bodyPr rtlCol="0" anchor="ctr"/>
            <a:lstStyle/>
            <a:p>
              <a:pPr algn="ctr"/>
              <a:endParaRPr kumimoji="1" lang="ja-JP" altLang="en-US" dirty="0"/>
            </a:p>
          </p:txBody>
        </p:sp>
      </p:grpSp>
      <p:sp>
        <p:nvSpPr>
          <p:cNvPr id="90" name="楕円 89"/>
          <p:cNvSpPr/>
          <p:nvPr/>
        </p:nvSpPr>
        <p:spPr bwMode="auto">
          <a:xfrm>
            <a:off x="2501566" y="1470630"/>
            <a:ext cx="1510539" cy="1482388"/>
          </a:xfrm>
          <a:prstGeom prst="ellipse">
            <a:avLst/>
          </a:prstGeom>
          <a:solidFill>
            <a:srgbClr val="FFFF99"/>
          </a:solidFill>
          <a:ln w="9525">
            <a:noFill/>
            <a:round/>
            <a:headEnd/>
            <a:tailEnd/>
          </a:ln>
          <a:effectLst/>
          <a:extLst/>
        </p:spPr>
        <p:txBody>
          <a:bodyPr rtlCol="0" anchor="ctr"/>
          <a:lstStyle/>
          <a:p>
            <a:pPr algn="ctr"/>
            <a:endParaRPr kumimoji="1" lang="ja-JP" altLang="en-US"/>
          </a:p>
        </p:txBody>
      </p:sp>
      <p:grpSp>
        <p:nvGrpSpPr>
          <p:cNvPr id="91" name="グループ化 90"/>
          <p:cNvGrpSpPr/>
          <p:nvPr/>
        </p:nvGrpSpPr>
        <p:grpSpPr>
          <a:xfrm>
            <a:off x="3997581" y="2473716"/>
            <a:ext cx="1845205" cy="1982915"/>
            <a:chOff x="1030264" y="3235716"/>
            <a:chExt cx="1845205" cy="1982915"/>
          </a:xfrm>
        </p:grpSpPr>
        <p:sp>
          <p:nvSpPr>
            <p:cNvPr id="92" name="楕円 91"/>
            <p:cNvSpPr/>
            <p:nvPr/>
          </p:nvSpPr>
          <p:spPr bwMode="auto">
            <a:xfrm>
              <a:off x="1030264" y="3373426"/>
              <a:ext cx="1845205" cy="1845205"/>
            </a:xfrm>
            <a:prstGeom prst="ellipse">
              <a:avLst/>
            </a:prstGeom>
            <a:solidFill>
              <a:srgbClr val="FF0000"/>
            </a:solidFill>
            <a:ln w="9525">
              <a:noFill/>
              <a:round/>
              <a:headEnd/>
              <a:tailEnd/>
            </a:ln>
            <a:effectLst/>
            <a:extLst/>
          </p:spPr>
          <p:txBody>
            <a:bodyPr rtlCol="0" anchor="ctr"/>
            <a:lstStyle/>
            <a:p>
              <a:pPr algn="ctr"/>
              <a:endParaRPr kumimoji="1" lang="ja-JP" altLang="en-US"/>
            </a:p>
          </p:txBody>
        </p:sp>
        <p:sp>
          <p:nvSpPr>
            <p:cNvPr id="93" name="台形 92"/>
            <p:cNvSpPr/>
            <p:nvPr/>
          </p:nvSpPr>
          <p:spPr bwMode="auto">
            <a:xfrm rot="10800000">
              <a:off x="1885634" y="3235716"/>
              <a:ext cx="141285" cy="360924"/>
            </a:xfrm>
            <a:prstGeom prst="trapezoid">
              <a:avLst>
                <a:gd name="adj" fmla="val 31550"/>
              </a:avLst>
            </a:prstGeom>
            <a:solidFill>
              <a:srgbClr val="663300"/>
            </a:solidFill>
            <a:ln w="9525">
              <a:noFill/>
              <a:round/>
              <a:headEnd/>
              <a:tailEnd/>
            </a:ln>
            <a:effectLst/>
            <a:extLst/>
          </p:spPr>
          <p:txBody>
            <a:bodyPr rtlCol="0" anchor="ctr"/>
            <a:lstStyle/>
            <a:p>
              <a:pPr algn="ctr"/>
              <a:endParaRPr kumimoji="1" lang="ja-JP" altLang="en-US"/>
            </a:p>
          </p:txBody>
        </p:sp>
        <p:sp>
          <p:nvSpPr>
            <p:cNvPr id="94" name="月 93"/>
            <p:cNvSpPr/>
            <p:nvPr/>
          </p:nvSpPr>
          <p:spPr bwMode="auto">
            <a:xfrm rot="16200000">
              <a:off x="1906706" y="3332944"/>
              <a:ext cx="92320" cy="460724"/>
            </a:xfrm>
            <a:prstGeom prst="moon">
              <a:avLst/>
            </a:prstGeom>
            <a:solidFill>
              <a:schemeClr val="tx1">
                <a:lumMod val="95000"/>
                <a:lumOff val="5000"/>
              </a:schemeClr>
            </a:solidFill>
            <a:ln w="9525">
              <a:noFill/>
              <a:round/>
              <a:headEnd/>
              <a:tailEnd/>
            </a:ln>
            <a:effectLst/>
            <a:extLst/>
          </p:spPr>
          <p:txBody>
            <a:bodyPr rtlCol="0" anchor="ctr"/>
            <a:lstStyle/>
            <a:p>
              <a:pPr algn="ctr"/>
              <a:endParaRPr kumimoji="1" lang="ja-JP" altLang="en-US" dirty="0"/>
            </a:p>
          </p:txBody>
        </p:sp>
      </p:grpSp>
      <p:sp>
        <p:nvSpPr>
          <p:cNvPr id="95" name="楕円 94"/>
          <p:cNvSpPr/>
          <p:nvPr/>
        </p:nvSpPr>
        <p:spPr bwMode="auto">
          <a:xfrm>
            <a:off x="4160036" y="2931877"/>
            <a:ext cx="1510539" cy="1482388"/>
          </a:xfrm>
          <a:prstGeom prst="ellipse">
            <a:avLst/>
          </a:prstGeom>
          <a:solidFill>
            <a:srgbClr val="FFFF99"/>
          </a:solidFill>
          <a:ln w="9525">
            <a:noFill/>
            <a:round/>
            <a:headEnd/>
            <a:tailEnd/>
          </a:ln>
          <a:effectLst/>
          <a:extLst/>
        </p:spPr>
        <p:txBody>
          <a:bodyPr rtlCol="0" anchor="ctr"/>
          <a:lstStyle/>
          <a:p>
            <a:pPr algn="ctr"/>
            <a:endParaRPr kumimoji="1" lang="ja-JP" altLang="en-US"/>
          </a:p>
        </p:txBody>
      </p:sp>
      <p:grpSp>
        <p:nvGrpSpPr>
          <p:cNvPr id="96" name="グループ化 95"/>
          <p:cNvGrpSpPr/>
          <p:nvPr/>
        </p:nvGrpSpPr>
        <p:grpSpPr>
          <a:xfrm>
            <a:off x="7062604" y="2788043"/>
            <a:ext cx="1845205" cy="1982915"/>
            <a:chOff x="1030264" y="3235716"/>
            <a:chExt cx="1845205" cy="1982915"/>
          </a:xfrm>
        </p:grpSpPr>
        <p:sp>
          <p:nvSpPr>
            <p:cNvPr id="97" name="楕円 96"/>
            <p:cNvSpPr/>
            <p:nvPr/>
          </p:nvSpPr>
          <p:spPr bwMode="auto">
            <a:xfrm>
              <a:off x="1030264" y="3373426"/>
              <a:ext cx="1845205" cy="1845205"/>
            </a:xfrm>
            <a:prstGeom prst="ellipse">
              <a:avLst/>
            </a:prstGeom>
            <a:solidFill>
              <a:srgbClr val="FF0000"/>
            </a:solidFill>
            <a:ln w="9525">
              <a:noFill/>
              <a:round/>
              <a:headEnd/>
              <a:tailEnd/>
            </a:ln>
            <a:effectLst/>
            <a:extLst/>
          </p:spPr>
          <p:txBody>
            <a:bodyPr rtlCol="0" anchor="ctr"/>
            <a:lstStyle/>
            <a:p>
              <a:pPr algn="ctr"/>
              <a:endParaRPr kumimoji="1" lang="ja-JP" altLang="en-US"/>
            </a:p>
          </p:txBody>
        </p:sp>
        <p:sp>
          <p:nvSpPr>
            <p:cNvPr id="98" name="台形 97"/>
            <p:cNvSpPr/>
            <p:nvPr/>
          </p:nvSpPr>
          <p:spPr bwMode="auto">
            <a:xfrm rot="10800000">
              <a:off x="1885634" y="3235716"/>
              <a:ext cx="141285" cy="360924"/>
            </a:xfrm>
            <a:prstGeom prst="trapezoid">
              <a:avLst>
                <a:gd name="adj" fmla="val 31550"/>
              </a:avLst>
            </a:prstGeom>
            <a:solidFill>
              <a:srgbClr val="663300"/>
            </a:solidFill>
            <a:ln w="9525">
              <a:noFill/>
              <a:round/>
              <a:headEnd/>
              <a:tailEnd/>
            </a:ln>
            <a:effectLst/>
            <a:extLst/>
          </p:spPr>
          <p:txBody>
            <a:bodyPr rtlCol="0" anchor="ctr"/>
            <a:lstStyle/>
            <a:p>
              <a:pPr algn="ctr"/>
              <a:endParaRPr kumimoji="1" lang="ja-JP" altLang="en-US"/>
            </a:p>
          </p:txBody>
        </p:sp>
        <p:sp>
          <p:nvSpPr>
            <p:cNvPr id="99" name="月 98"/>
            <p:cNvSpPr/>
            <p:nvPr/>
          </p:nvSpPr>
          <p:spPr bwMode="auto">
            <a:xfrm rot="16200000">
              <a:off x="1906706" y="3332944"/>
              <a:ext cx="92320" cy="460724"/>
            </a:xfrm>
            <a:prstGeom prst="moon">
              <a:avLst/>
            </a:prstGeom>
            <a:solidFill>
              <a:schemeClr val="tx1">
                <a:lumMod val="95000"/>
                <a:lumOff val="5000"/>
              </a:schemeClr>
            </a:solidFill>
            <a:ln w="9525">
              <a:noFill/>
              <a:round/>
              <a:headEnd/>
              <a:tailEnd/>
            </a:ln>
            <a:effectLst/>
            <a:extLst/>
          </p:spPr>
          <p:txBody>
            <a:bodyPr rtlCol="0" anchor="ctr"/>
            <a:lstStyle/>
            <a:p>
              <a:pPr algn="ctr"/>
              <a:endParaRPr kumimoji="1" lang="ja-JP" altLang="en-US" dirty="0"/>
            </a:p>
          </p:txBody>
        </p:sp>
      </p:grpSp>
      <p:sp>
        <p:nvSpPr>
          <p:cNvPr id="100" name="楕円 99"/>
          <p:cNvSpPr/>
          <p:nvPr/>
        </p:nvSpPr>
        <p:spPr bwMode="auto">
          <a:xfrm>
            <a:off x="7225059" y="3246204"/>
            <a:ext cx="1510539" cy="1482388"/>
          </a:xfrm>
          <a:prstGeom prst="ellipse">
            <a:avLst/>
          </a:prstGeom>
          <a:solidFill>
            <a:srgbClr val="FFFF99"/>
          </a:solidFill>
          <a:ln w="9525">
            <a:noFill/>
            <a:round/>
            <a:headEnd/>
            <a:tailEnd/>
          </a:ln>
          <a:effectLst/>
          <a:extLst/>
        </p:spPr>
        <p:txBody>
          <a:bodyPr rtlCol="0" anchor="ctr"/>
          <a:lstStyle/>
          <a:p>
            <a:pPr algn="ctr"/>
            <a:endParaRPr kumimoji="1" lang="ja-JP" altLang="en-US"/>
          </a:p>
        </p:txBody>
      </p:sp>
      <p:grpSp>
        <p:nvGrpSpPr>
          <p:cNvPr id="101" name="グループ化 100"/>
          <p:cNvGrpSpPr/>
          <p:nvPr/>
        </p:nvGrpSpPr>
        <p:grpSpPr>
          <a:xfrm>
            <a:off x="5763629" y="1012469"/>
            <a:ext cx="1845205" cy="1982915"/>
            <a:chOff x="1030264" y="3235716"/>
            <a:chExt cx="1845205" cy="1982915"/>
          </a:xfrm>
        </p:grpSpPr>
        <p:sp>
          <p:nvSpPr>
            <p:cNvPr id="102" name="楕円 101"/>
            <p:cNvSpPr/>
            <p:nvPr/>
          </p:nvSpPr>
          <p:spPr bwMode="auto">
            <a:xfrm>
              <a:off x="1030264" y="3373426"/>
              <a:ext cx="1845205" cy="1845205"/>
            </a:xfrm>
            <a:prstGeom prst="ellipse">
              <a:avLst/>
            </a:prstGeom>
            <a:solidFill>
              <a:srgbClr val="FF0000"/>
            </a:solidFill>
            <a:ln w="9525">
              <a:noFill/>
              <a:round/>
              <a:headEnd/>
              <a:tailEnd/>
            </a:ln>
            <a:effectLst/>
            <a:extLst/>
          </p:spPr>
          <p:txBody>
            <a:bodyPr rtlCol="0" anchor="ctr"/>
            <a:lstStyle/>
            <a:p>
              <a:pPr algn="ctr"/>
              <a:endParaRPr kumimoji="1" lang="ja-JP" altLang="en-US"/>
            </a:p>
          </p:txBody>
        </p:sp>
        <p:sp>
          <p:nvSpPr>
            <p:cNvPr id="103" name="台形 102"/>
            <p:cNvSpPr/>
            <p:nvPr/>
          </p:nvSpPr>
          <p:spPr bwMode="auto">
            <a:xfrm rot="10800000">
              <a:off x="1885634" y="3235716"/>
              <a:ext cx="141285" cy="360924"/>
            </a:xfrm>
            <a:prstGeom prst="trapezoid">
              <a:avLst>
                <a:gd name="adj" fmla="val 31550"/>
              </a:avLst>
            </a:prstGeom>
            <a:solidFill>
              <a:srgbClr val="663300"/>
            </a:solidFill>
            <a:ln w="9525">
              <a:noFill/>
              <a:round/>
              <a:headEnd/>
              <a:tailEnd/>
            </a:ln>
            <a:effectLst/>
            <a:extLst/>
          </p:spPr>
          <p:txBody>
            <a:bodyPr rtlCol="0" anchor="ctr"/>
            <a:lstStyle/>
            <a:p>
              <a:pPr algn="ctr"/>
              <a:endParaRPr kumimoji="1" lang="ja-JP" altLang="en-US"/>
            </a:p>
          </p:txBody>
        </p:sp>
        <p:sp>
          <p:nvSpPr>
            <p:cNvPr id="104" name="月 103"/>
            <p:cNvSpPr/>
            <p:nvPr/>
          </p:nvSpPr>
          <p:spPr bwMode="auto">
            <a:xfrm rot="16200000">
              <a:off x="1906706" y="3332944"/>
              <a:ext cx="92320" cy="460724"/>
            </a:xfrm>
            <a:prstGeom prst="moon">
              <a:avLst/>
            </a:prstGeom>
            <a:solidFill>
              <a:schemeClr val="tx1">
                <a:lumMod val="95000"/>
                <a:lumOff val="5000"/>
              </a:schemeClr>
            </a:solidFill>
            <a:ln w="9525">
              <a:noFill/>
              <a:round/>
              <a:headEnd/>
              <a:tailEnd/>
            </a:ln>
            <a:effectLst/>
            <a:extLst/>
          </p:spPr>
          <p:txBody>
            <a:bodyPr rtlCol="0" anchor="ctr"/>
            <a:lstStyle/>
            <a:p>
              <a:pPr algn="ctr"/>
              <a:endParaRPr kumimoji="1" lang="ja-JP" altLang="en-US" dirty="0"/>
            </a:p>
          </p:txBody>
        </p:sp>
      </p:grpSp>
      <p:sp>
        <p:nvSpPr>
          <p:cNvPr id="105" name="楕円 104"/>
          <p:cNvSpPr/>
          <p:nvPr/>
        </p:nvSpPr>
        <p:spPr bwMode="auto">
          <a:xfrm>
            <a:off x="5926084" y="1470630"/>
            <a:ext cx="1510539" cy="1482388"/>
          </a:xfrm>
          <a:prstGeom prst="ellipse">
            <a:avLst/>
          </a:prstGeom>
          <a:solidFill>
            <a:srgbClr val="FFFF99"/>
          </a:solidFill>
          <a:ln w="9525">
            <a:noFill/>
            <a:round/>
            <a:headEnd/>
            <a:tailEnd/>
          </a:ln>
          <a:effectLst/>
          <a:extLst/>
        </p:spPr>
        <p:txBody>
          <a:bodyPr rtlCol="0" anchor="ctr"/>
          <a:lstStyle/>
          <a:p>
            <a:pPr algn="ctr"/>
            <a:endParaRPr kumimoji="1" lang="ja-JP" altLang="en-US"/>
          </a:p>
        </p:txBody>
      </p:sp>
      <p:sp>
        <p:nvSpPr>
          <p:cNvPr id="106" name="テキスト ボックス 105"/>
          <p:cNvSpPr txBox="1"/>
          <p:nvPr/>
        </p:nvSpPr>
        <p:spPr>
          <a:xfrm>
            <a:off x="1120730" y="3732774"/>
            <a:ext cx="1473406" cy="707886"/>
          </a:xfrm>
          <a:prstGeom prst="rect">
            <a:avLst/>
          </a:prstGeom>
          <a:noFill/>
        </p:spPr>
        <p:txBody>
          <a:bodyPr wrap="square" rtlCol="0">
            <a:spAutoFit/>
          </a:bodyPr>
          <a:lstStyle/>
          <a:p>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説明文説明文説明文説明文説明文説明文説明文説明文説明文説明文説明文説明文説明文</a:t>
            </a:r>
          </a:p>
        </p:txBody>
      </p:sp>
      <p:sp>
        <p:nvSpPr>
          <p:cNvPr id="107" name="テキスト ボックス 106"/>
          <p:cNvSpPr txBox="1"/>
          <p:nvPr/>
        </p:nvSpPr>
        <p:spPr>
          <a:xfrm>
            <a:off x="2510259" y="1903974"/>
            <a:ext cx="1473406" cy="707886"/>
          </a:xfrm>
          <a:prstGeom prst="rect">
            <a:avLst/>
          </a:prstGeom>
          <a:noFill/>
        </p:spPr>
        <p:txBody>
          <a:bodyPr wrap="square" rtlCol="0">
            <a:spAutoFit/>
          </a:bodyPr>
          <a:lstStyle/>
          <a:p>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説明文説明文説明文説明文説明文説明文説明文説明文説明文説明文説明文説明文説明文</a:t>
            </a:r>
          </a:p>
        </p:txBody>
      </p:sp>
      <p:sp>
        <p:nvSpPr>
          <p:cNvPr id="108" name="テキスト ボックス 107"/>
          <p:cNvSpPr txBox="1"/>
          <p:nvPr/>
        </p:nvSpPr>
        <p:spPr>
          <a:xfrm>
            <a:off x="5961671" y="1903974"/>
            <a:ext cx="1473406" cy="707886"/>
          </a:xfrm>
          <a:prstGeom prst="rect">
            <a:avLst/>
          </a:prstGeom>
          <a:noFill/>
        </p:spPr>
        <p:txBody>
          <a:bodyPr wrap="square" rtlCol="0">
            <a:spAutoFit/>
          </a:bodyPr>
          <a:lstStyle/>
          <a:p>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説明文説明文説明文説明文説明文説明文説明文説明文説明文説明文説明文説明文説明文</a:t>
            </a:r>
          </a:p>
        </p:txBody>
      </p:sp>
      <p:sp>
        <p:nvSpPr>
          <p:cNvPr id="109" name="テキスト ボックス 108"/>
          <p:cNvSpPr txBox="1"/>
          <p:nvPr/>
        </p:nvSpPr>
        <p:spPr>
          <a:xfrm>
            <a:off x="4204183" y="3429481"/>
            <a:ext cx="1473406" cy="707886"/>
          </a:xfrm>
          <a:prstGeom prst="rect">
            <a:avLst/>
          </a:prstGeom>
          <a:noFill/>
        </p:spPr>
        <p:txBody>
          <a:bodyPr wrap="square" rtlCol="0">
            <a:spAutoFit/>
          </a:bodyPr>
          <a:lstStyle/>
          <a:p>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説明文説明文説明文説明文説明文説明文説明文説明文説明文説明文説明文説明文説明文</a:t>
            </a:r>
          </a:p>
        </p:txBody>
      </p:sp>
      <p:sp>
        <p:nvSpPr>
          <p:cNvPr id="114" name="テキスト ボックス 113"/>
          <p:cNvSpPr txBox="1"/>
          <p:nvPr/>
        </p:nvSpPr>
        <p:spPr>
          <a:xfrm>
            <a:off x="7279483" y="3732774"/>
            <a:ext cx="1473406" cy="707886"/>
          </a:xfrm>
          <a:prstGeom prst="rect">
            <a:avLst/>
          </a:prstGeom>
          <a:noFill/>
        </p:spPr>
        <p:txBody>
          <a:bodyPr wrap="square" rtlCol="0">
            <a:spAutoFit/>
          </a:bodyPr>
          <a:lstStyle/>
          <a:p>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説明文説明文説明文説明文説明文説明文説明文説明文説明文説明文説明文説明文説明文</a:t>
            </a:r>
          </a:p>
        </p:txBody>
      </p:sp>
      <p:sp>
        <p:nvSpPr>
          <p:cNvPr id="115" name="テキスト ボックス 114"/>
          <p:cNvSpPr txBox="1"/>
          <p:nvPr/>
        </p:nvSpPr>
        <p:spPr>
          <a:xfrm>
            <a:off x="5396568" y="5213682"/>
            <a:ext cx="1473406" cy="369332"/>
          </a:xfrm>
          <a:prstGeom prst="rect">
            <a:avLst/>
          </a:prstGeom>
          <a:noFill/>
        </p:spPr>
        <p:txBody>
          <a:bodyPr wrap="square" rtlCol="0">
            <a:spAutoFit/>
          </a:bodyPr>
          <a:lstStyle/>
          <a:p>
            <a:r>
              <a:rPr lang="ja-JP" altLang="en-US"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戦略案</a:t>
            </a:r>
          </a:p>
        </p:txBody>
      </p:sp>
      <p:sp>
        <p:nvSpPr>
          <p:cNvPr id="116" name="テキスト ボックス 115"/>
          <p:cNvSpPr txBox="1"/>
          <p:nvPr/>
        </p:nvSpPr>
        <p:spPr>
          <a:xfrm>
            <a:off x="1403568" y="3380139"/>
            <a:ext cx="927256" cy="307777"/>
          </a:xfrm>
          <a:prstGeom prst="rect">
            <a:avLst/>
          </a:prstGeom>
          <a:noFill/>
        </p:spPr>
        <p:txBody>
          <a:bodyPr wrap="square" rtlCol="0">
            <a:spAutoFit/>
          </a:bodyPr>
          <a:lstStyle/>
          <a:p>
            <a:pPr algn="ctr"/>
            <a:r>
              <a:rPr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目標１</a:t>
            </a:r>
          </a:p>
        </p:txBody>
      </p:sp>
      <p:sp>
        <p:nvSpPr>
          <p:cNvPr id="117" name="テキスト ボックス 116"/>
          <p:cNvSpPr txBox="1"/>
          <p:nvPr/>
        </p:nvSpPr>
        <p:spPr>
          <a:xfrm>
            <a:off x="7535427" y="3380139"/>
            <a:ext cx="927256" cy="307777"/>
          </a:xfrm>
          <a:prstGeom prst="rect">
            <a:avLst/>
          </a:prstGeom>
          <a:noFill/>
        </p:spPr>
        <p:txBody>
          <a:bodyPr wrap="square" rtlCol="0">
            <a:spAutoFit/>
          </a:bodyPr>
          <a:lstStyle/>
          <a:p>
            <a:pPr algn="ctr"/>
            <a:r>
              <a:rPr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目標５</a:t>
            </a:r>
          </a:p>
        </p:txBody>
      </p:sp>
      <p:sp>
        <p:nvSpPr>
          <p:cNvPr id="118" name="テキスト ボックス 117"/>
          <p:cNvSpPr txBox="1"/>
          <p:nvPr/>
        </p:nvSpPr>
        <p:spPr>
          <a:xfrm>
            <a:off x="6226580" y="1587198"/>
            <a:ext cx="927256" cy="307777"/>
          </a:xfrm>
          <a:prstGeom prst="rect">
            <a:avLst/>
          </a:prstGeom>
          <a:noFill/>
        </p:spPr>
        <p:txBody>
          <a:bodyPr wrap="square" rtlCol="0">
            <a:spAutoFit/>
          </a:bodyPr>
          <a:lstStyle/>
          <a:p>
            <a:pPr algn="ctr"/>
            <a:r>
              <a:rPr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目標４</a:t>
            </a:r>
          </a:p>
        </p:txBody>
      </p:sp>
      <p:sp>
        <p:nvSpPr>
          <p:cNvPr id="119" name="テキスト ボックス 118"/>
          <p:cNvSpPr txBox="1"/>
          <p:nvPr/>
        </p:nvSpPr>
        <p:spPr>
          <a:xfrm>
            <a:off x="2793098" y="1587198"/>
            <a:ext cx="927256" cy="307777"/>
          </a:xfrm>
          <a:prstGeom prst="rect">
            <a:avLst/>
          </a:prstGeom>
          <a:noFill/>
        </p:spPr>
        <p:txBody>
          <a:bodyPr wrap="square" rtlCol="0">
            <a:spAutoFit/>
          </a:bodyPr>
          <a:lstStyle/>
          <a:p>
            <a:pPr algn="ctr"/>
            <a:r>
              <a:rPr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目標２</a:t>
            </a:r>
          </a:p>
        </p:txBody>
      </p:sp>
      <p:sp>
        <p:nvSpPr>
          <p:cNvPr id="120" name="テキスト ボックス 119"/>
          <p:cNvSpPr txBox="1"/>
          <p:nvPr/>
        </p:nvSpPr>
        <p:spPr>
          <a:xfrm>
            <a:off x="4442687" y="3075637"/>
            <a:ext cx="927256" cy="307777"/>
          </a:xfrm>
          <a:prstGeom prst="rect">
            <a:avLst/>
          </a:prstGeom>
          <a:noFill/>
        </p:spPr>
        <p:txBody>
          <a:bodyPr wrap="square" rtlCol="0">
            <a:spAutoFit/>
          </a:bodyPr>
          <a:lstStyle/>
          <a:p>
            <a:pPr algn="ctr"/>
            <a:r>
              <a:rPr lang="ja-JP" altLang="en-US" sz="1400" b="1" dirty="0">
                <a:latin typeface="メイリオ" panose="020B0604030504040204" pitchFamily="50" charset="-128"/>
                <a:ea typeface="メイリオ" panose="020B0604030504040204" pitchFamily="50" charset="-128"/>
                <a:cs typeface="メイリオ" panose="020B0604030504040204" pitchFamily="50" charset="-128"/>
              </a:rPr>
              <a:t>目標３</a:t>
            </a:r>
          </a:p>
        </p:txBody>
      </p:sp>
    </p:spTree>
    <p:extLst>
      <p:ext uri="{BB962C8B-B14F-4D97-AF65-F5344CB8AC3E}">
        <p14:creationId xmlns:p14="http://schemas.microsoft.com/office/powerpoint/2010/main" val="40906345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正方形/長方形 44"/>
          <p:cNvSpPr/>
          <p:nvPr/>
        </p:nvSpPr>
        <p:spPr bwMode="auto">
          <a:xfrm>
            <a:off x="182470" y="497538"/>
            <a:ext cx="9496055" cy="5271722"/>
          </a:xfrm>
          <a:prstGeom prst="rect">
            <a:avLst/>
          </a:prstGeom>
          <a:gradFill>
            <a:gsLst>
              <a:gs pos="0">
                <a:srgbClr val="00B0F0"/>
              </a:gs>
              <a:gs pos="100000">
                <a:schemeClr val="accent1">
                  <a:lumMod val="30000"/>
                  <a:lumOff val="70000"/>
                </a:schemeClr>
              </a:gs>
            </a:gsLst>
            <a:lin ang="5400000" scaled="1"/>
          </a:gradFill>
          <a:ln w="9525">
            <a:noFill/>
            <a:round/>
            <a:headEnd/>
            <a:tailEnd/>
          </a:ln>
          <a:effectLst/>
          <a:extLst/>
        </p:spPr>
        <p:txBody>
          <a:bodyPr rtlCol="0" anchor="ctr"/>
          <a:lstStyle/>
          <a:p>
            <a:pPr algn="ctr"/>
            <a:endParaRPr kumimoji="1" lang="ja-JP" altLang="en-US"/>
          </a:p>
        </p:txBody>
      </p:sp>
      <p:sp>
        <p:nvSpPr>
          <p:cNvPr id="50" name="正方形/長方形 49"/>
          <p:cNvSpPr/>
          <p:nvPr/>
        </p:nvSpPr>
        <p:spPr bwMode="auto">
          <a:xfrm>
            <a:off x="182470" y="5573848"/>
            <a:ext cx="9496055" cy="943453"/>
          </a:xfrm>
          <a:prstGeom prst="rect">
            <a:avLst/>
          </a:prstGeom>
          <a:gradFill>
            <a:gsLst>
              <a:gs pos="37000">
                <a:srgbClr val="92D050"/>
              </a:gs>
              <a:gs pos="0">
                <a:srgbClr val="00B050"/>
              </a:gs>
              <a:gs pos="68000">
                <a:srgbClr val="663300"/>
              </a:gs>
            </a:gsLst>
            <a:lin ang="5400000" scaled="1"/>
          </a:gradFill>
          <a:ln w="9525">
            <a:noFill/>
            <a:round/>
            <a:headEnd/>
            <a:tailEnd/>
          </a:ln>
          <a:effectLst/>
          <a:extLst/>
        </p:spPr>
        <p:txBody>
          <a:bodyPr rtlCol="0" anchor="ctr"/>
          <a:lstStyle/>
          <a:p>
            <a:pPr algn="ctr"/>
            <a:endParaRPr kumimoji="1" lang="ja-JP" altLang="en-US"/>
          </a:p>
        </p:txBody>
      </p:sp>
      <p:grpSp>
        <p:nvGrpSpPr>
          <p:cNvPr id="4" name="グループ化 3"/>
          <p:cNvGrpSpPr/>
          <p:nvPr/>
        </p:nvGrpSpPr>
        <p:grpSpPr>
          <a:xfrm>
            <a:off x="4200182" y="4199506"/>
            <a:ext cx="1909908" cy="1538450"/>
            <a:chOff x="2304873" y="2421603"/>
            <a:chExt cx="1828433" cy="1381306"/>
          </a:xfrm>
        </p:grpSpPr>
        <p:sp>
          <p:nvSpPr>
            <p:cNvPr id="5" name="台形 4"/>
            <p:cNvSpPr/>
            <p:nvPr/>
          </p:nvSpPr>
          <p:spPr>
            <a:xfrm rot="18900000" flipH="1">
              <a:off x="2304873" y="2421603"/>
              <a:ext cx="205530" cy="973526"/>
            </a:xfrm>
            <a:prstGeom prst="trapezoid">
              <a:avLst>
                <a:gd name="adj" fmla="val 30669"/>
              </a:avLst>
            </a:prstGeom>
            <a:solidFill>
              <a:srgbClr val="F79646">
                <a:lumMod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a:cs typeface="+mn-cs"/>
              </a:endParaRPr>
            </a:p>
          </p:txBody>
        </p:sp>
        <p:sp>
          <p:nvSpPr>
            <p:cNvPr id="6" name="台形 5"/>
            <p:cNvSpPr/>
            <p:nvPr/>
          </p:nvSpPr>
          <p:spPr>
            <a:xfrm rot="2700000">
              <a:off x="3570461" y="2388734"/>
              <a:ext cx="194247" cy="931442"/>
            </a:xfrm>
            <a:prstGeom prst="trapezoid">
              <a:avLst>
                <a:gd name="adj" fmla="val 30669"/>
              </a:avLst>
            </a:prstGeom>
            <a:solidFill>
              <a:srgbClr val="F79646">
                <a:lumMod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a:cs typeface="+mn-cs"/>
              </a:endParaRPr>
            </a:p>
          </p:txBody>
        </p:sp>
        <p:sp>
          <p:nvSpPr>
            <p:cNvPr id="7" name="台形 6"/>
            <p:cNvSpPr/>
            <p:nvPr/>
          </p:nvSpPr>
          <p:spPr>
            <a:xfrm>
              <a:off x="2513199" y="2440580"/>
              <a:ext cx="1008112" cy="1362329"/>
            </a:xfrm>
            <a:prstGeom prst="trapezoid">
              <a:avLst>
                <a:gd name="adj" fmla="val 18751"/>
              </a:avLst>
            </a:prstGeom>
            <a:solidFill>
              <a:srgbClr val="F79646">
                <a:lumMod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a:cs typeface="+mn-cs"/>
              </a:endParaRPr>
            </a:p>
          </p:txBody>
        </p:sp>
      </p:grpSp>
      <p:grpSp>
        <p:nvGrpSpPr>
          <p:cNvPr id="76" name="グループ化 75"/>
          <p:cNvGrpSpPr/>
          <p:nvPr/>
        </p:nvGrpSpPr>
        <p:grpSpPr>
          <a:xfrm>
            <a:off x="4376377" y="4699171"/>
            <a:ext cx="1158905" cy="980080"/>
            <a:chOff x="4376377" y="4928395"/>
            <a:chExt cx="1158905" cy="750855"/>
          </a:xfrm>
        </p:grpSpPr>
        <p:sp>
          <p:nvSpPr>
            <p:cNvPr id="53" name="下矢印 52"/>
            <p:cNvSpPr/>
            <p:nvPr/>
          </p:nvSpPr>
          <p:spPr bwMode="auto">
            <a:xfrm rot="10800000">
              <a:off x="5007431" y="4932803"/>
              <a:ext cx="145876" cy="711076"/>
            </a:xfrm>
            <a:prstGeom prst="downArrow">
              <a:avLst>
                <a:gd name="adj1" fmla="val 44072"/>
                <a:gd name="adj2" fmla="val 121551"/>
              </a:avLst>
            </a:prstGeom>
            <a:solidFill>
              <a:srgbClr val="FF0000"/>
            </a:solidFill>
            <a:ln w="9525">
              <a:solidFill>
                <a:schemeClr val="bg1"/>
              </a:solidFill>
              <a:round/>
              <a:headEnd/>
              <a:tailEnd/>
            </a:ln>
            <a:effectLst/>
            <a:extLst/>
          </p:spPr>
          <p:txBody>
            <a:bodyPr rtlCol="0" anchor="ctr"/>
            <a:lstStyle/>
            <a:p>
              <a:pPr algn="ctr"/>
              <a:endParaRPr kumimoji="1" lang="ja-JP" altLang="en-US"/>
            </a:p>
          </p:txBody>
        </p:sp>
        <p:sp>
          <p:nvSpPr>
            <p:cNvPr id="55" name="曲折矢印 54"/>
            <p:cNvSpPr/>
            <p:nvPr/>
          </p:nvSpPr>
          <p:spPr bwMode="auto">
            <a:xfrm rot="16200000">
              <a:off x="4987746" y="5131715"/>
              <a:ext cx="750855" cy="344216"/>
            </a:xfrm>
            <a:prstGeom prst="bentArrow">
              <a:avLst>
                <a:gd name="adj1" fmla="val 20805"/>
                <a:gd name="adj2" fmla="val 19835"/>
                <a:gd name="adj3" fmla="val 50000"/>
                <a:gd name="adj4" fmla="val 43750"/>
              </a:avLst>
            </a:prstGeom>
            <a:solidFill>
              <a:srgbClr val="FF0000"/>
            </a:solidFill>
            <a:ln w="9525">
              <a:solidFill>
                <a:schemeClr val="bg1"/>
              </a:solidFill>
              <a:round/>
              <a:headEnd/>
              <a:tailEnd/>
            </a:ln>
            <a:effectLst/>
            <a:extLst/>
          </p:spPr>
          <p:txBody>
            <a:bodyPr rtlCol="0" anchor="ctr"/>
            <a:lstStyle/>
            <a:p>
              <a:pPr algn="ctr"/>
              <a:endParaRPr kumimoji="1" lang="ja-JP" altLang="en-US"/>
            </a:p>
          </p:txBody>
        </p:sp>
        <p:sp>
          <p:nvSpPr>
            <p:cNvPr id="56" name="下矢印 55"/>
            <p:cNvSpPr/>
            <p:nvPr/>
          </p:nvSpPr>
          <p:spPr bwMode="auto">
            <a:xfrm rot="10800000" flipH="1">
              <a:off x="4795010" y="4932803"/>
              <a:ext cx="145876" cy="711076"/>
            </a:xfrm>
            <a:prstGeom prst="downArrow">
              <a:avLst>
                <a:gd name="adj1" fmla="val 44072"/>
                <a:gd name="adj2" fmla="val 121551"/>
              </a:avLst>
            </a:prstGeom>
            <a:solidFill>
              <a:srgbClr val="FF0000"/>
            </a:solidFill>
            <a:ln w="9525">
              <a:solidFill>
                <a:schemeClr val="bg1"/>
              </a:solidFill>
              <a:round/>
              <a:headEnd/>
              <a:tailEnd/>
            </a:ln>
            <a:effectLst/>
            <a:extLst/>
          </p:spPr>
          <p:txBody>
            <a:bodyPr rtlCol="0" anchor="ctr"/>
            <a:lstStyle/>
            <a:p>
              <a:pPr algn="ctr"/>
              <a:endParaRPr kumimoji="1" lang="ja-JP" altLang="en-US"/>
            </a:p>
          </p:txBody>
        </p:sp>
        <p:sp>
          <p:nvSpPr>
            <p:cNvPr id="57" name="曲折矢印 56"/>
            <p:cNvSpPr/>
            <p:nvPr/>
          </p:nvSpPr>
          <p:spPr bwMode="auto">
            <a:xfrm rot="5400000" flipH="1">
              <a:off x="4173057" y="5131715"/>
              <a:ext cx="750855" cy="344216"/>
            </a:xfrm>
            <a:prstGeom prst="bentArrow">
              <a:avLst>
                <a:gd name="adj1" fmla="val 20805"/>
                <a:gd name="adj2" fmla="val 19835"/>
                <a:gd name="adj3" fmla="val 50000"/>
                <a:gd name="adj4" fmla="val 43750"/>
              </a:avLst>
            </a:prstGeom>
            <a:solidFill>
              <a:srgbClr val="FF0000"/>
            </a:solidFill>
            <a:ln w="9525">
              <a:solidFill>
                <a:schemeClr val="bg1"/>
              </a:solidFill>
              <a:round/>
              <a:headEnd/>
              <a:tailEnd/>
            </a:ln>
            <a:effectLst/>
            <a:extLst/>
          </p:spPr>
          <p:txBody>
            <a:bodyPr rtlCol="0" anchor="ctr"/>
            <a:lstStyle/>
            <a:p>
              <a:pPr algn="ctr"/>
              <a:endParaRPr kumimoji="1" lang="ja-JP" altLang="en-US"/>
            </a:p>
          </p:txBody>
        </p:sp>
      </p:grpSp>
      <p:sp>
        <p:nvSpPr>
          <p:cNvPr id="58" name="角丸四角形 57"/>
          <p:cNvSpPr/>
          <p:nvPr/>
        </p:nvSpPr>
        <p:spPr bwMode="auto">
          <a:xfrm>
            <a:off x="497505" y="5737956"/>
            <a:ext cx="9001000" cy="661374"/>
          </a:xfrm>
          <a:prstGeom prst="roundRect">
            <a:avLst/>
          </a:prstGeom>
          <a:solidFill>
            <a:schemeClr val="bg1"/>
          </a:solidFill>
          <a:ln w="9525">
            <a:noFill/>
            <a:round/>
            <a:headEnd/>
            <a:tailEnd/>
          </a:ln>
          <a:effectLst>
            <a:outerShdw blurRad="50800" dist="38100" dir="2700000" algn="tl" rotWithShape="0">
              <a:prstClr val="black">
                <a:alpha val="40000"/>
              </a:prstClr>
            </a:outerShdw>
          </a:effectLst>
          <a:extLst/>
        </p:spPr>
        <p:txBody>
          <a:bodyPr rtlCol="0" anchor="ctr"/>
          <a:lstStyle/>
          <a:p>
            <a:pPr algn="ct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説明文説明文説明文説明文説明文説明文説明文説明文説明文説明文</a:t>
            </a:r>
            <a:endParaRPr kumimoji="1" lang="ja-JP" altLang="en-US" sz="1400" dirty="0"/>
          </a:p>
        </p:txBody>
      </p:sp>
      <p:grpSp>
        <p:nvGrpSpPr>
          <p:cNvPr id="65" name="グループ化 64"/>
          <p:cNvGrpSpPr/>
          <p:nvPr/>
        </p:nvGrpSpPr>
        <p:grpSpPr>
          <a:xfrm>
            <a:off x="362490" y="728700"/>
            <a:ext cx="9136015" cy="4088054"/>
            <a:chOff x="3647854" y="968791"/>
            <a:chExt cx="4185465" cy="3300925"/>
          </a:xfrm>
        </p:grpSpPr>
        <p:sp>
          <p:nvSpPr>
            <p:cNvPr id="66" name="雲 65"/>
            <p:cNvSpPr/>
            <p:nvPr/>
          </p:nvSpPr>
          <p:spPr>
            <a:xfrm>
              <a:off x="3938568" y="1948312"/>
              <a:ext cx="1785647" cy="1409721"/>
            </a:xfrm>
            <a:prstGeom prst="cloud">
              <a:avLst/>
            </a:prstGeom>
            <a:solidFill>
              <a:srgbClr val="0099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a:cs typeface="+mn-cs"/>
              </a:endParaRPr>
            </a:p>
          </p:txBody>
        </p:sp>
        <p:sp>
          <p:nvSpPr>
            <p:cNvPr id="67" name="雲 66"/>
            <p:cNvSpPr/>
            <p:nvPr/>
          </p:nvSpPr>
          <p:spPr>
            <a:xfrm>
              <a:off x="5558918" y="1205855"/>
              <a:ext cx="1453695" cy="1147654"/>
            </a:xfrm>
            <a:prstGeom prst="cloud">
              <a:avLst/>
            </a:prstGeom>
            <a:solidFill>
              <a:srgbClr val="00B05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a:cs typeface="+mn-cs"/>
              </a:endParaRPr>
            </a:p>
          </p:txBody>
        </p:sp>
        <p:sp>
          <p:nvSpPr>
            <p:cNvPr id="68" name="雲 67"/>
            <p:cNvSpPr/>
            <p:nvPr/>
          </p:nvSpPr>
          <p:spPr>
            <a:xfrm rot="650943">
              <a:off x="3647854" y="2758656"/>
              <a:ext cx="2011203" cy="1409721"/>
            </a:xfrm>
            <a:prstGeom prst="cloud">
              <a:avLst/>
            </a:prstGeom>
            <a:solidFill>
              <a:srgbClr val="008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a:cs typeface="+mn-cs"/>
              </a:endParaRPr>
            </a:p>
          </p:txBody>
        </p:sp>
        <p:sp>
          <p:nvSpPr>
            <p:cNvPr id="69" name="雲 68"/>
            <p:cNvSpPr/>
            <p:nvPr/>
          </p:nvSpPr>
          <p:spPr>
            <a:xfrm>
              <a:off x="5655851" y="1703029"/>
              <a:ext cx="1785647" cy="1409721"/>
            </a:xfrm>
            <a:prstGeom prst="cloud">
              <a:avLst/>
            </a:prstGeom>
            <a:solidFill>
              <a:srgbClr val="0099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a:cs typeface="+mn-cs"/>
              </a:endParaRPr>
            </a:p>
          </p:txBody>
        </p:sp>
        <p:sp>
          <p:nvSpPr>
            <p:cNvPr id="70" name="雲 69"/>
            <p:cNvSpPr/>
            <p:nvPr/>
          </p:nvSpPr>
          <p:spPr>
            <a:xfrm>
              <a:off x="4302490" y="1272680"/>
              <a:ext cx="1454494" cy="1148285"/>
            </a:xfrm>
            <a:prstGeom prst="cloud">
              <a:avLst/>
            </a:prstGeom>
            <a:solidFill>
              <a:srgbClr val="92D05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a:cs typeface="+mn-cs"/>
              </a:endParaRPr>
            </a:p>
          </p:txBody>
        </p:sp>
        <p:sp>
          <p:nvSpPr>
            <p:cNvPr id="71" name="雲 70"/>
            <p:cNvSpPr/>
            <p:nvPr/>
          </p:nvSpPr>
          <p:spPr>
            <a:xfrm>
              <a:off x="5133724" y="968791"/>
              <a:ext cx="1430084" cy="982599"/>
            </a:xfrm>
            <a:prstGeom prst="cloud">
              <a:avLst/>
            </a:prstGeom>
            <a:solidFill>
              <a:srgbClr val="0099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a:cs typeface="+mn-cs"/>
              </a:endParaRPr>
            </a:p>
          </p:txBody>
        </p:sp>
        <p:sp>
          <p:nvSpPr>
            <p:cNvPr id="72" name="雲 71"/>
            <p:cNvSpPr/>
            <p:nvPr/>
          </p:nvSpPr>
          <p:spPr>
            <a:xfrm>
              <a:off x="5718009" y="2535945"/>
              <a:ext cx="2115310" cy="1409721"/>
            </a:xfrm>
            <a:prstGeom prst="cloud">
              <a:avLst/>
            </a:prstGeom>
            <a:solidFill>
              <a:srgbClr val="008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a:cs typeface="+mn-cs"/>
              </a:endParaRPr>
            </a:p>
          </p:txBody>
        </p:sp>
        <p:sp>
          <p:nvSpPr>
            <p:cNvPr id="73" name="雲 72"/>
            <p:cNvSpPr/>
            <p:nvPr/>
          </p:nvSpPr>
          <p:spPr>
            <a:xfrm>
              <a:off x="4589221" y="1691293"/>
              <a:ext cx="1872651" cy="1478406"/>
            </a:xfrm>
            <a:prstGeom prst="cloud">
              <a:avLst/>
            </a:prstGeom>
            <a:solidFill>
              <a:srgbClr val="00B05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a:cs typeface="+mn-cs"/>
              </a:endParaRPr>
            </a:p>
          </p:txBody>
        </p:sp>
        <p:sp>
          <p:nvSpPr>
            <p:cNvPr id="74" name="雲 73"/>
            <p:cNvSpPr/>
            <p:nvPr/>
          </p:nvSpPr>
          <p:spPr>
            <a:xfrm rot="387582">
              <a:off x="5245643" y="2791310"/>
              <a:ext cx="1872651" cy="1478406"/>
            </a:xfrm>
            <a:prstGeom prst="cloud">
              <a:avLst/>
            </a:prstGeom>
            <a:solidFill>
              <a:srgbClr val="92D05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a:cs typeface="+mn-cs"/>
              </a:endParaRPr>
            </a:p>
          </p:txBody>
        </p:sp>
        <p:sp>
          <p:nvSpPr>
            <p:cNvPr id="75" name="雲 74"/>
            <p:cNvSpPr/>
            <p:nvPr/>
          </p:nvSpPr>
          <p:spPr>
            <a:xfrm>
              <a:off x="4503202" y="2706399"/>
              <a:ext cx="1872651" cy="1478406"/>
            </a:xfrm>
            <a:prstGeom prst="cloud">
              <a:avLst/>
            </a:prstGeom>
            <a:solidFill>
              <a:srgbClr val="0099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a:cs typeface="+mn-cs"/>
              </a:endParaRPr>
            </a:p>
          </p:txBody>
        </p:sp>
      </p:grpSp>
      <p:sp>
        <p:nvSpPr>
          <p:cNvPr id="115" name="テキスト ボックス 114"/>
          <p:cNvSpPr txBox="1"/>
          <p:nvPr/>
        </p:nvSpPr>
        <p:spPr>
          <a:xfrm>
            <a:off x="5396568" y="5213682"/>
            <a:ext cx="1473406" cy="369332"/>
          </a:xfrm>
          <a:prstGeom prst="rect">
            <a:avLst/>
          </a:prstGeom>
          <a:noFill/>
        </p:spPr>
        <p:txBody>
          <a:bodyPr wrap="square" rtlCol="0">
            <a:spAutoFit/>
          </a:bodyPr>
          <a:lstStyle/>
          <a:p>
            <a:r>
              <a:rPr lang="ja-JP" altLang="en-US"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戦略案</a:t>
            </a:r>
          </a:p>
        </p:txBody>
      </p:sp>
      <p:sp>
        <p:nvSpPr>
          <p:cNvPr id="77" name="雲 76"/>
          <p:cNvSpPr/>
          <p:nvPr/>
        </p:nvSpPr>
        <p:spPr>
          <a:xfrm>
            <a:off x="1196528" y="841008"/>
            <a:ext cx="3178264" cy="1637567"/>
          </a:xfrm>
          <a:prstGeom prst="cloud">
            <a:avLst/>
          </a:prstGeom>
          <a:solidFill>
            <a:schemeClr val="bg1"/>
          </a:solidFill>
          <a:ln w="38100" cap="flat" cmpd="sng" algn="ctr">
            <a:solidFill>
              <a:srgbClr val="92D050"/>
            </a:solidFill>
            <a:prstDash val="solid"/>
          </a:ln>
          <a:effectLst/>
        </p:spPr>
        <p:txBody>
          <a:bodyPr rtlCol="0" anchor="ctr"/>
          <a:lstStyle/>
          <a:p>
            <a:pPr algn="ctr"/>
            <a:r>
              <a:rPr lang="ja-JP" altLang="en-US" sz="1400">
                <a:latin typeface="メイリオ" panose="020B0604030504040204" pitchFamily="50" charset="-128"/>
                <a:ea typeface="メイリオ" panose="020B0604030504040204" pitchFamily="50" charset="-128"/>
                <a:cs typeface="メイリオ" panose="020B0604030504040204" pitchFamily="50" charset="-128"/>
              </a:rPr>
              <a:t>説明文説明文説明文説明文説明文説明文説明文説明文説明文説明文</a:t>
            </a:r>
            <a:endParaRPr lang="ja-JP" altLang="en-US" sz="1400" dirty="0"/>
          </a:p>
        </p:txBody>
      </p:sp>
      <p:sp>
        <p:nvSpPr>
          <p:cNvPr id="78" name="雲 77"/>
          <p:cNvSpPr/>
          <p:nvPr/>
        </p:nvSpPr>
        <p:spPr>
          <a:xfrm>
            <a:off x="571154" y="3531437"/>
            <a:ext cx="3178264" cy="1637567"/>
          </a:xfrm>
          <a:prstGeom prst="cloud">
            <a:avLst/>
          </a:prstGeom>
          <a:solidFill>
            <a:schemeClr val="bg1"/>
          </a:solidFill>
          <a:ln w="38100" cap="flat" cmpd="sng" algn="ctr">
            <a:solidFill>
              <a:srgbClr val="92D050"/>
            </a:solidFill>
            <a:prstDash val="solid"/>
          </a:ln>
          <a:effectLst/>
        </p:spPr>
        <p:txBody>
          <a:bodyPr rtlCol="0" anchor="ctr"/>
          <a:lstStyle/>
          <a:p>
            <a:pPr algn="ct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説明文説明文説明文説明文説明文説明文説明文説明文説明文説明文</a:t>
            </a:r>
            <a:endParaRPr lang="ja-JP" altLang="en-US" sz="1400" dirty="0"/>
          </a:p>
        </p:txBody>
      </p:sp>
      <p:sp>
        <p:nvSpPr>
          <p:cNvPr id="82" name="雲 81"/>
          <p:cNvSpPr/>
          <p:nvPr/>
        </p:nvSpPr>
        <p:spPr>
          <a:xfrm>
            <a:off x="6351233" y="3565024"/>
            <a:ext cx="3178264" cy="1637567"/>
          </a:xfrm>
          <a:prstGeom prst="cloud">
            <a:avLst/>
          </a:prstGeom>
          <a:solidFill>
            <a:schemeClr val="bg1"/>
          </a:solidFill>
          <a:ln w="38100" cap="flat" cmpd="sng" algn="ctr">
            <a:solidFill>
              <a:srgbClr val="92D050"/>
            </a:solidFill>
            <a:prstDash val="solid"/>
          </a:ln>
          <a:effectLst/>
        </p:spPr>
        <p:txBody>
          <a:bodyPr rtlCol="0" anchor="ctr"/>
          <a:lstStyle/>
          <a:p>
            <a:pPr algn="ctr"/>
            <a:r>
              <a:rPr lang="ja-JP" altLang="en-US" sz="1400">
                <a:latin typeface="メイリオ" panose="020B0604030504040204" pitchFamily="50" charset="-128"/>
                <a:ea typeface="メイリオ" panose="020B0604030504040204" pitchFamily="50" charset="-128"/>
                <a:cs typeface="メイリオ" panose="020B0604030504040204" pitchFamily="50" charset="-128"/>
              </a:rPr>
              <a:t>説明文説明文説明文説明文説明文説明文説明文説明文説明文説明文</a:t>
            </a:r>
            <a:endParaRPr lang="ja-JP" altLang="en-US" sz="1400" dirty="0"/>
          </a:p>
        </p:txBody>
      </p:sp>
      <p:sp>
        <p:nvSpPr>
          <p:cNvPr id="83" name="雲 82"/>
          <p:cNvSpPr/>
          <p:nvPr/>
        </p:nvSpPr>
        <p:spPr>
          <a:xfrm>
            <a:off x="6003201" y="957703"/>
            <a:ext cx="3178264" cy="1637567"/>
          </a:xfrm>
          <a:prstGeom prst="cloud">
            <a:avLst/>
          </a:prstGeom>
          <a:solidFill>
            <a:schemeClr val="bg1"/>
          </a:solidFill>
          <a:ln w="38100" cap="flat" cmpd="sng" algn="ctr">
            <a:solidFill>
              <a:srgbClr val="92D050"/>
            </a:solidFill>
            <a:prstDash val="solid"/>
          </a:ln>
          <a:effectLst/>
        </p:spPr>
        <p:txBody>
          <a:bodyPr rtlCol="0" anchor="ctr"/>
          <a:lstStyle/>
          <a:p>
            <a:pPr algn="ctr"/>
            <a:r>
              <a:rPr lang="ja-JP" altLang="en-US" sz="1400">
                <a:latin typeface="メイリオ" panose="020B0604030504040204" pitchFamily="50" charset="-128"/>
                <a:ea typeface="メイリオ" panose="020B0604030504040204" pitchFamily="50" charset="-128"/>
                <a:cs typeface="メイリオ" panose="020B0604030504040204" pitchFamily="50" charset="-128"/>
              </a:rPr>
              <a:t>説明文説明文説明文説明文説明文説明文説明文説明文説明文説明文</a:t>
            </a:r>
            <a:endParaRPr lang="ja-JP" altLang="en-US" sz="1400" dirty="0"/>
          </a:p>
        </p:txBody>
      </p:sp>
      <p:sp>
        <p:nvSpPr>
          <p:cNvPr id="110" name="雲 109"/>
          <p:cNvSpPr/>
          <p:nvPr/>
        </p:nvSpPr>
        <p:spPr>
          <a:xfrm>
            <a:off x="3303233" y="2274106"/>
            <a:ext cx="3178264" cy="1637567"/>
          </a:xfrm>
          <a:prstGeom prst="cloud">
            <a:avLst/>
          </a:prstGeom>
          <a:solidFill>
            <a:schemeClr val="bg1"/>
          </a:solidFill>
          <a:ln w="38100" cap="flat" cmpd="sng" algn="ctr">
            <a:solidFill>
              <a:srgbClr val="92D050"/>
            </a:solidFill>
            <a:prstDash val="solid"/>
          </a:ln>
          <a:effectLst/>
        </p:spPr>
        <p:txBody>
          <a:bodyPr rtlCol="0" anchor="ctr"/>
          <a:lstStyle/>
          <a:p>
            <a:pPr algn="ctr"/>
            <a:r>
              <a:rPr lang="ja-JP" altLang="en-US" sz="1400">
                <a:latin typeface="メイリオ" panose="020B0604030504040204" pitchFamily="50" charset="-128"/>
                <a:ea typeface="メイリオ" panose="020B0604030504040204" pitchFamily="50" charset="-128"/>
                <a:cs typeface="メイリオ" panose="020B0604030504040204" pitchFamily="50" charset="-128"/>
              </a:rPr>
              <a:t>説明文説明文説明文説明文説明文説明文説明文説明文説明文説明文</a:t>
            </a:r>
            <a:endParaRPr lang="ja-JP" altLang="en-US" sz="1400" dirty="0"/>
          </a:p>
        </p:txBody>
      </p:sp>
    </p:spTree>
    <p:extLst>
      <p:ext uri="{BB962C8B-B14F-4D97-AF65-F5344CB8AC3E}">
        <p14:creationId xmlns:p14="http://schemas.microsoft.com/office/powerpoint/2010/main" val="768544657"/>
      </p:ext>
    </p:extLst>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メイリオ"/>
        <a:ea typeface="メイリオ"/>
        <a:cs typeface="メイリオ"/>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a:lstStyle>
        <a:defPPr>
          <a:defRPr/>
        </a:defPPr>
      </a:lstStyle>
    </a:spDef>
    <a:lnDef>
      <a:spPr bwMode="auto">
        <a:xfrm>
          <a:off x="0" y="0"/>
          <a:ext cx="1" cy="1"/>
        </a:xfrm>
        <a:custGeom>
          <a:avLst/>
          <a:gdLst/>
          <a:ahLst/>
          <a:cxnLst/>
          <a:rect l="0" t="0" r="0" b="0"/>
          <a:pathLst/>
        </a:custGeom>
        <a:noFill/>
        <a:ln w="9525"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ＭＳ Ｐゴシック" charset="-128"/>
          </a:defRPr>
        </a:defPPr>
      </a:lst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0</TotalTime>
  <Words>364</Words>
  <Application>Microsoft Office PowerPoint</Application>
  <PresentationFormat>A4 210 x 297 mm</PresentationFormat>
  <Paragraphs>23</Paragraphs>
  <Slides>2</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vt:i4>
      </vt:variant>
    </vt:vector>
  </HeadingPairs>
  <TitlesOfParts>
    <vt:vector size="7" baseType="lpstr">
      <vt:lpstr>ＭＳ Ｐゴシック</vt:lpstr>
      <vt:lpstr>メイリオ</vt:lpstr>
      <vt:lpstr>Arial</vt:lpstr>
      <vt:lpstr>Calibri</vt:lpstr>
      <vt:lpstr>標準デザイン</vt:lpstr>
      <vt:lpstr>PowerPoint プレゼンテーション</vt:lpstr>
      <vt:lpstr>PowerPoint プレゼンテーション</vt:lpstr>
    </vt:vector>
  </TitlesOfParts>
  <Manager>http://www.digipot.net</Manager>
  <Company>http://www.digipot.net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pptx432_樹木をモチーフにした図2</dc:title>
  <dc:subject>pptx432_樹木をモチーフにした図2</dc:subject>
  <dc:creator>http://www.digipot.net</dc:creator>
  <cp:lastModifiedBy/>
  <cp:revision>1</cp:revision>
  <dcterms:created xsi:type="dcterms:W3CDTF">2014-01-30T05:12:09Z</dcterms:created>
  <dcterms:modified xsi:type="dcterms:W3CDTF">2016-06-06T02:59:59Z</dcterms:modified>
  <cp:category/>
  <cp:version>1</cp:version>
</cp:coreProperties>
</file>